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310" r:id="rId3"/>
    <p:sldId id="311" r:id="rId4"/>
    <p:sldId id="312" r:id="rId5"/>
    <p:sldId id="313" r:id="rId6"/>
    <p:sldId id="314" r:id="rId7"/>
    <p:sldId id="315" r:id="rId8"/>
    <p:sldId id="316" r:id="rId9"/>
    <p:sldId id="323" r:id="rId10"/>
    <p:sldId id="318" r:id="rId11"/>
    <p:sldId id="319" r:id="rId12"/>
    <p:sldId id="321" r:id="rId13"/>
    <p:sldId id="320" r:id="rId14"/>
    <p:sldId id="322" r:id="rId15"/>
    <p:sldId id="275" r:id="rId16"/>
    <p:sldId id="263" r:id="rId17"/>
    <p:sldId id="281" r:id="rId18"/>
    <p:sldId id="257" r:id="rId19"/>
    <p:sldId id="325" r:id="rId20"/>
    <p:sldId id="262" r:id="rId21"/>
    <p:sldId id="271" r:id="rId22"/>
    <p:sldId id="282" r:id="rId23"/>
    <p:sldId id="272" r:id="rId24"/>
    <p:sldId id="283" r:id="rId25"/>
    <p:sldId id="258" r:id="rId26"/>
    <p:sldId id="324" r:id="rId27"/>
    <p:sldId id="327" r:id="rId28"/>
    <p:sldId id="265" r:id="rId29"/>
    <p:sldId id="269" r:id="rId30"/>
  </p:sldIdLst>
  <p:sldSz cx="18288000" cy="10287000"/>
  <p:notesSz cx="6858000" cy="9144000"/>
  <p:embeddedFontLst>
    <p:embeddedFont>
      <p:font typeface="Cooper Hewitt" panose="020B0604020202020204" charset="0"/>
      <p:regular r:id="rId32"/>
    </p:embeddedFont>
    <p:embeddedFont>
      <p:font typeface="Cooper Hewitt Bold" panose="020B0604020202020204" charset="0"/>
      <p:regular r:id="rId33"/>
    </p:embeddedFont>
    <p:embeddedFont>
      <p:font typeface="Montserrat" panose="00000500000000000000" pitchFamily="2" charset="-18"/>
      <p:regular r:id="rId34"/>
      <p:bold r:id="rId35"/>
      <p:italic r:id="rId36"/>
      <p:boldItalic r:id="rId37"/>
    </p:embeddedFont>
    <p:embeddedFont>
      <p:font typeface="Montserrat Bold" panose="00000800000000000000" charset="-18"/>
      <p:regular r:id="rId38"/>
    </p:embeddedFont>
    <p:embeddedFont>
      <p:font typeface="Open Sans" panose="020B0606030504020204" pitchFamily="34" charset="0"/>
      <p:regular r:id="rId39"/>
      <p:bold r:id="rId40"/>
      <p:italic r:id="rId41"/>
      <p:boldItalic r:id="rId42"/>
    </p:embeddedFont>
    <p:embeddedFont>
      <p:font typeface="Oswald Bold" panose="020B0604020202020204" charset="0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C291CA-FFC1-4F86-9613-24E336A9B57F}" v="164" dt="2024-05-18T19:07:52.2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4" autoAdjust="0"/>
    <p:restoredTop sz="85019" autoAdjust="0"/>
  </p:normalViewPr>
  <p:slideViewPr>
    <p:cSldViewPr>
      <p:cViewPr varScale="1">
        <p:scale>
          <a:sx n="47" d="100"/>
          <a:sy n="47" d="100"/>
        </p:scale>
        <p:origin x="32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bica Sebin" userId="380026998fa235da" providerId="LiveId" clId="{01C291CA-FFC1-4F86-9613-24E336A9B57F}"/>
    <pc:docChg chg="undo custSel addSld delSld modSld sldOrd">
      <pc:chgData name="Lubica Sebin" userId="380026998fa235da" providerId="LiveId" clId="{01C291CA-FFC1-4F86-9613-24E336A9B57F}" dt="2024-05-20T12:03:00.192" v="3949" actId="20577"/>
      <pc:docMkLst>
        <pc:docMk/>
      </pc:docMkLst>
      <pc:sldChg chg="modSp mod">
        <pc:chgData name="Lubica Sebin" userId="380026998fa235da" providerId="LiveId" clId="{01C291CA-FFC1-4F86-9613-24E336A9B57F}" dt="2024-05-20T07:20:55.026" v="3773" actId="6549"/>
        <pc:sldMkLst>
          <pc:docMk/>
          <pc:sldMk cId="0" sldId="256"/>
        </pc:sldMkLst>
        <pc:spChg chg="mod">
          <ac:chgData name="Lubica Sebin" userId="380026998fa235da" providerId="LiveId" clId="{01C291CA-FFC1-4F86-9613-24E336A9B57F}" dt="2024-05-20T07:20:55.026" v="3773" actId="6549"/>
          <ac:spMkLst>
            <pc:docMk/>
            <pc:sldMk cId="0" sldId="256"/>
            <ac:spMk id="25" creationId="{00000000-0000-0000-0000-000000000000}"/>
          </ac:spMkLst>
        </pc:spChg>
      </pc:sldChg>
      <pc:sldChg chg="addSp delSp modSp add mod ord setBg modAnim">
        <pc:chgData name="Lubica Sebin" userId="380026998fa235da" providerId="LiveId" clId="{01C291CA-FFC1-4F86-9613-24E336A9B57F}" dt="2024-05-18T16:17:55.185" v="3386"/>
        <pc:sldMkLst>
          <pc:docMk/>
          <pc:sldMk cId="0" sldId="257"/>
        </pc:sldMkLst>
        <pc:spChg chg="mod">
          <ac:chgData name="Lubica Sebin" userId="380026998fa235da" providerId="LiveId" clId="{01C291CA-FFC1-4F86-9613-24E336A9B57F}" dt="2024-05-18T15:55:57.224" v="2774" actId="14100"/>
          <ac:spMkLst>
            <pc:docMk/>
            <pc:sldMk cId="0" sldId="257"/>
            <ac:spMk id="2" creationId="{00000000-0000-0000-0000-000000000000}"/>
          </ac:spMkLst>
        </pc:spChg>
        <pc:spChg chg="del mod">
          <ac:chgData name="Lubica Sebin" userId="380026998fa235da" providerId="LiveId" clId="{01C291CA-FFC1-4F86-9613-24E336A9B57F}" dt="2024-05-18T15:59:26.902" v="2955" actId="478"/>
          <ac:spMkLst>
            <pc:docMk/>
            <pc:sldMk cId="0" sldId="257"/>
            <ac:spMk id="3" creationId="{00000000-0000-0000-0000-000000000000}"/>
          </ac:spMkLst>
        </pc:spChg>
        <pc:spChg chg="del mod">
          <ac:chgData name="Lubica Sebin" userId="380026998fa235da" providerId="LiveId" clId="{01C291CA-FFC1-4F86-9613-24E336A9B57F}" dt="2024-05-18T15:51:54.246" v="2734" actId="478"/>
          <ac:spMkLst>
            <pc:docMk/>
            <pc:sldMk cId="0" sldId="257"/>
            <ac:spMk id="7" creationId="{00000000-0000-0000-0000-000000000000}"/>
          </ac:spMkLst>
        </pc:spChg>
        <pc:spChg chg="del mod">
          <ac:chgData name="Lubica Sebin" userId="380026998fa235da" providerId="LiveId" clId="{01C291CA-FFC1-4F86-9613-24E336A9B57F}" dt="2024-05-18T15:51:56.656" v="2735" actId="478"/>
          <ac:spMkLst>
            <pc:docMk/>
            <pc:sldMk cId="0" sldId="257"/>
            <ac:spMk id="8" creationId="{00000000-0000-0000-0000-000000000000}"/>
          </ac:spMkLst>
        </pc:spChg>
        <pc:spChg chg="del">
          <ac:chgData name="Lubica Sebin" userId="380026998fa235da" providerId="LiveId" clId="{01C291CA-FFC1-4F86-9613-24E336A9B57F}" dt="2024-05-18T14:54:27.218" v="1664" actId="478"/>
          <ac:spMkLst>
            <pc:docMk/>
            <pc:sldMk cId="0" sldId="257"/>
            <ac:spMk id="9" creationId="{00000000-0000-0000-0000-000000000000}"/>
          </ac:spMkLst>
        </pc:spChg>
        <pc:spChg chg="del">
          <ac:chgData name="Lubica Sebin" userId="380026998fa235da" providerId="LiveId" clId="{01C291CA-FFC1-4F86-9613-24E336A9B57F}" dt="2024-05-18T14:54:27.218" v="1664" actId="478"/>
          <ac:spMkLst>
            <pc:docMk/>
            <pc:sldMk cId="0" sldId="257"/>
            <ac:spMk id="10" creationId="{00000000-0000-0000-0000-000000000000}"/>
          </ac:spMkLst>
        </pc:spChg>
        <pc:spChg chg="del">
          <ac:chgData name="Lubica Sebin" userId="380026998fa235da" providerId="LiveId" clId="{01C291CA-FFC1-4F86-9613-24E336A9B57F}" dt="2024-05-18T14:54:27.218" v="1664" actId="478"/>
          <ac:spMkLst>
            <pc:docMk/>
            <pc:sldMk cId="0" sldId="257"/>
            <ac:spMk id="11" creationId="{00000000-0000-0000-0000-000000000000}"/>
          </ac:spMkLst>
        </pc:spChg>
        <pc:spChg chg="mod">
          <ac:chgData name="Lubica Sebin" userId="380026998fa235da" providerId="LiveId" clId="{01C291CA-FFC1-4F86-9613-24E336A9B57F}" dt="2024-05-18T16:05:44.006" v="3279" actId="14100"/>
          <ac:spMkLst>
            <pc:docMk/>
            <pc:sldMk cId="0" sldId="257"/>
            <ac:spMk id="12" creationId="{00000000-0000-0000-0000-000000000000}"/>
          </ac:spMkLst>
        </pc:spChg>
        <pc:spChg chg="mod">
          <ac:chgData name="Lubica Sebin" userId="380026998fa235da" providerId="LiveId" clId="{01C291CA-FFC1-4F86-9613-24E336A9B57F}" dt="2024-05-18T15:56:08.649" v="2777" actId="1076"/>
          <ac:spMkLst>
            <pc:docMk/>
            <pc:sldMk cId="0" sldId="257"/>
            <ac:spMk id="13" creationId="{00000000-0000-0000-0000-000000000000}"/>
          </ac:spMkLst>
        </pc:spChg>
        <pc:spChg chg="mod">
          <ac:chgData name="Lubica Sebin" userId="380026998fa235da" providerId="LiveId" clId="{01C291CA-FFC1-4F86-9613-24E336A9B57F}" dt="2024-05-18T15:56:08.649" v="2777" actId="1076"/>
          <ac:spMkLst>
            <pc:docMk/>
            <pc:sldMk cId="0" sldId="257"/>
            <ac:spMk id="14" creationId="{00000000-0000-0000-0000-000000000000}"/>
          </ac:spMkLst>
        </pc:spChg>
        <pc:spChg chg="mod">
          <ac:chgData name="Lubica Sebin" userId="380026998fa235da" providerId="LiveId" clId="{01C291CA-FFC1-4F86-9613-24E336A9B57F}" dt="2024-05-18T15:56:08.649" v="2777" actId="1076"/>
          <ac:spMkLst>
            <pc:docMk/>
            <pc:sldMk cId="0" sldId="257"/>
            <ac:spMk id="15" creationId="{00000000-0000-0000-0000-000000000000}"/>
          </ac:spMkLst>
        </pc:spChg>
        <pc:spChg chg="mod">
          <ac:chgData name="Lubica Sebin" userId="380026998fa235da" providerId="LiveId" clId="{01C291CA-FFC1-4F86-9613-24E336A9B57F}" dt="2024-05-18T15:56:08.649" v="2777" actId="1076"/>
          <ac:spMkLst>
            <pc:docMk/>
            <pc:sldMk cId="0" sldId="257"/>
            <ac:spMk id="16" creationId="{00000000-0000-0000-0000-000000000000}"/>
          </ac:spMkLst>
        </pc:spChg>
        <pc:spChg chg="mod">
          <ac:chgData name="Lubica Sebin" userId="380026998fa235da" providerId="LiveId" clId="{01C291CA-FFC1-4F86-9613-24E336A9B57F}" dt="2024-05-18T15:56:08.649" v="2777" actId="1076"/>
          <ac:spMkLst>
            <pc:docMk/>
            <pc:sldMk cId="0" sldId="257"/>
            <ac:spMk id="17" creationId="{00000000-0000-0000-0000-000000000000}"/>
          </ac:spMkLst>
        </pc:spChg>
        <pc:spChg chg="mod">
          <ac:chgData name="Lubica Sebin" userId="380026998fa235da" providerId="LiveId" clId="{01C291CA-FFC1-4F86-9613-24E336A9B57F}" dt="2024-05-18T15:56:08.649" v="2777" actId="1076"/>
          <ac:spMkLst>
            <pc:docMk/>
            <pc:sldMk cId="0" sldId="257"/>
            <ac:spMk id="18" creationId="{00000000-0000-0000-0000-000000000000}"/>
          </ac:spMkLst>
        </pc:spChg>
        <pc:spChg chg="mod">
          <ac:chgData name="Lubica Sebin" userId="380026998fa235da" providerId="LiveId" clId="{01C291CA-FFC1-4F86-9613-24E336A9B57F}" dt="2024-05-18T15:56:08.649" v="2777" actId="1076"/>
          <ac:spMkLst>
            <pc:docMk/>
            <pc:sldMk cId="0" sldId="257"/>
            <ac:spMk id="19" creationId="{00000000-0000-0000-0000-000000000000}"/>
          </ac:spMkLst>
        </pc:spChg>
        <pc:spChg chg="mod">
          <ac:chgData name="Lubica Sebin" userId="380026998fa235da" providerId="LiveId" clId="{01C291CA-FFC1-4F86-9613-24E336A9B57F}" dt="2024-05-18T15:56:08.649" v="2777" actId="1076"/>
          <ac:spMkLst>
            <pc:docMk/>
            <pc:sldMk cId="0" sldId="257"/>
            <ac:spMk id="20" creationId="{00000000-0000-0000-0000-000000000000}"/>
          </ac:spMkLst>
        </pc:spChg>
        <pc:spChg chg="del">
          <ac:chgData name="Lubica Sebin" userId="380026998fa235da" providerId="LiveId" clId="{01C291CA-FFC1-4F86-9613-24E336A9B57F}" dt="2024-05-18T14:53:48.883" v="1656" actId="478"/>
          <ac:spMkLst>
            <pc:docMk/>
            <pc:sldMk cId="0" sldId="257"/>
            <ac:spMk id="21" creationId="{00000000-0000-0000-0000-000000000000}"/>
          </ac:spMkLst>
        </pc:spChg>
        <pc:spChg chg="del">
          <ac:chgData name="Lubica Sebin" userId="380026998fa235da" providerId="LiveId" clId="{01C291CA-FFC1-4F86-9613-24E336A9B57F}" dt="2024-05-18T14:53:48.883" v="1656" actId="478"/>
          <ac:spMkLst>
            <pc:docMk/>
            <pc:sldMk cId="0" sldId="257"/>
            <ac:spMk id="22" creationId="{00000000-0000-0000-0000-000000000000}"/>
          </ac:spMkLst>
        </pc:spChg>
        <pc:spChg chg="del">
          <ac:chgData name="Lubica Sebin" userId="380026998fa235da" providerId="LiveId" clId="{01C291CA-FFC1-4F86-9613-24E336A9B57F}" dt="2024-05-18T14:53:48.883" v="1656" actId="478"/>
          <ac:spMkLst>
            <pc:docMk/>
            <pc:sldMk cId="0" sldId="257"/>
            <ac:spMk id="23" creationId="{00000000-0000-0000-0000-000000000000}"/>
          </ac:spMkLst>
        </pc:spChg>
        <pc:spChg chg="del">
          <ac:chgData name="Lubica Sebin" userId="380026998fa235da" providerId="LiveId" clId="{01C291CA-FFC1-4F86-9613-24E336A9B57F}" dt="2024-05-18T14:53:48.883" v="1656" actId="478"/>
          <ac:spMkLst>
            <pc:docMk/>
            <pc:sldMk cId="0" sldId="257"/>
            <ac:spMk id="24" creationId="{00000000-0000-0000-0000-000000000000}"/>
          </ac:spMkLst>
        </pc:spChg>
        <pc:spChg chg="del">
          <ac:chgData name="Lubica Sebin" userId="380026998fa235da" providerId="LiveId" clId="{01C291CA-FFC1-4F86-9613-24E336A9B57F}" dt="2024-05-18T14:53:48.883" v="1656" actId="478"/>
          <ac:spMkLst>
            <pc:docMk/>
            <pc:sldMk cId="0" sldId="257"/>
            <ac:spMk id="25" creationId="{00000000-0000-0000-0000-000000000000}"/>
          </ac:spMkLst>
        </pc:spChg>
        <pc:spChg chg="del">
          <ac:chgData name="Lubica Sebin" userId="380026998fa235da" providerId="LiveId" clId="{01C291CA-FFC1-4F86-9613-24E336A9B57F}" dt="2024-05-18T14:53:48.883" v="1656" actId="478"/>
          <ac:spMkLst>
            <pc:docMk/>
            <pc:sldMk cId="0" sldId="257"/>
            <ac:spMk id="26" creationId="{00000000-0000-0000-0000-000000000000}"/>
          </ac:spMkLst>
        </pc:spChg>
        <pc:spChg chg="del">
          <ac:chgData name="Lubica Sebin" userId="380026998fa235da" providerId="LiveId" clId="{01C291CA-FFC1-4F86-9613-24E336A9B57F}" dt="2024-05-18T14:53:48.883" v="1656" actId="478"/>
          <ac:spMkLst>
            <pc:docMk/>
            <pc:sldMk cId="0" sldId="257"/>
            <ac:spMk id="27" creationId="{00000000-0000-0000-0000-000000000000}"/>
          </ac:spMkLst>
        </pc:spChg>
        <pc:spChg chg="del">
          <ac:chgData name="Lubica Sebin" userId="380026998fa235da" providerId="LiveId" clId="{01C291CA-FFC1-4F86-9613-24E336A9B57F}" dt="2024-05-18T14:53:48.883" v="1656" actId="478"/>
          <ac:spMkLst>
            <pc:docMk/>
            <pc:sldMk cId="0" sldId="257"/>
            <ac:spMk id="28" creationId="{00000000-0000-0000-0000-000000000000}"/>
          </ac:spMkLst>
        </pc:spChg>
        <pc:spChg chg="del">
          <ac:chgData name="Lubica Sebin" userId="380026998fa235da" providerId="LiveId" clId="{01C291CA-FFC1-4F86-9613-24E336A9B57F}" dt="2024-05-18T14:54:27.218" v="1664" actId="478"/>
          <ac:spMkLst>
            <pc:docMk/>
            <pc:sldMk cId="0" sldId="257"/>
            <ac:spMk id="29" creationId="{00000000-0000-0000-0000-000000000000}"/>
          </ac:spMkLst>
        </pc:spChg>
        <pc:spChg chg="del">
          <ac:chgData name="Lubica Sebin" userId="380026998fa235da" providerId="LiveId" clId="{01C291CA-FFC1-4F86-9613-24E336A9B57F}" dt="2024-05-18T14:54:27.218" v="1664" actId="478"/>
          <ac:spMkLst>
            <pc:docMk/>
            <pc:sldMk cId="0" sldId="257"/>
            <ac:spMk id="30" creationId="{00000000-0000-0000-0000-000000000000}"/>
          </ac:spMkLst>
        </pc:spChg>
        <pc:spChg chg="del">
          <ac:chgData name="Lubica Sebin" userId="380026998fa235da" providerId="LiveId" clId="{01C291CA-FFC1-4F86-9613-24E336A9B57F}" dt="2024-05-18T14:53:48.883" v="1656" actId="478"/>
          <ac:spMkLst>
            <pc:docMk/>
            <pc:sldMk cId="0" sldId="257"/>
            <ac:spMk id="31" creationId="{00000000-0000-0000-0000-000000000000}"/>
          </ac:spMkLst>
        </pc:spChg>
        <pc:spChg chg="del">
          <ac:chgData name="Lubica Sebin" userId="380026998fa235da" providerId="LiveId" clId="{01C291CA-FFC1-4F86-9613-24E336A9B57F}" dt="2024-05-18T14:53:48.883" v="1656" actId="478"/>
          <ac:spMkLst>
            <pc:docMk/>
            <pc:sldMk cId="0" sldId="257"/>
            <ac:spMk id="32" creationId="{00000000-0000-0000-0000-000000000000}"/>
          </ac:spMkLst>
        </pc:spChg>
        <pc:spChg chg="del">
          <ac:chgData name="Lubica Sebin" userId="380026998fa235da" providerId="LiveId" clId="{01C291CA-FFC1-4F86-9613-24E336A9B57F}" dt="2024-05-18T14:53:48.883" v="1656" actId="478"/>
          <ac:spMkLst>
            <pc:docMk/>
            <pc:sldMk cId="0" sldId="257"/>
            <ac:spMk id="33" creationId="{00000000-0000-0000-0000-000000000000}"/>
          </ac:spMkLst>
        </pc:spChg>
        <pc:spChg chg="del">
          <ac:chgData name="Lubica Sebin" userId="380026998fa235da" providerId="LiveId" clId="{01C291CA-FFC1-4F86-9613-24E336A9B57F}" dt="2024-05-18T14:53:48.883" v="1656" actId="478"/>
          <ac:spMkLst>
            <pc:docMk/>
            <pc:sldMk cId="0" sldId="257"/>
            <ac:spMk id="34" creationId="{00000000-0000-0000-0000-000000000000}"/>
          </ac:spMkLst>
        </pc:spChg>
        <pc:spChg chg="add del mod">
          <ac:chgData name="Lubica Sebin" userId="380026998fa235da" providerId="LiveId" clId="{01C291CA-FFC1-4F86-9613-24E336A9B57F}" dt="2024-05-18T15:51:56.656" v="2735" actId="478"/>
          <ac:spMkLst>
            <pc:docMk/>
            <pc:sldMk cId="0" sldId="257"/>
            <ac:spMk id="35" creationId="{758A0554-5565-3792-E732-A092695B2D0D}"/>
          </ac:spMkLst>
        </pc:spChg>
        <pc:spChg chg="add del mod">
          <ac:chgData name="Lubica Sebin" userId="380026998fa235da" providerId="LiveId" clId="{01C291CA-FFC1-4F86-9613-24E336A9B57F}" dt="2024-05-18T15:51:56.656" v="2735" actId="478"/>
          <ac:spMkLst>
            <pc:docMk/>
            <pc:sldMk cId="0" sldId="257"/>
            <ac:spMk id="36" creationId="{FCC65CFA-AD5E-B2B9-19E9-0AC41A3A52E4}"/>
          </ac:spMkLst>
        </pc:spChg>
        <pc:spChg chg="add del mod">
          <ac:chgData name="Lubica Sebin" userId="380026998fa235da" providerId="LiveId" clId="{01C291CA-FFC1-4F86-9613-24E336A9B57F}" dt="2024-05-18T15:51:56.656" v="2735" actId="478"/>
          <ac:spMkLst>
            <pc:docMk/>
            <pc:sldMk cId="0" sldId="257"/>
            <ac:spMk id="37" creationId="{0C24C79F-EB1C-29DA-8C14-7E09E8033017}"/>
          </ac:spMkLst>
        </pc:spChg>
        <pc:spChg chg="add del mod">
          <ac:chgData name="Lubica Sebin" userId="380026998fa235da" providerId="LiveId" clId="{01C291CA-FFC1-4F86-9613-24E336A9B57F}" dt="2024-05-18T15:51:56.656" v="2735" actId="478"/>
          <ac:spMkLst>
            <pc:docMk/>
            <pc:sldMk cId="0" sldId="257"/>
            <ac:spMk id="38" creationId="{ACF07FC5-9258-D758-A447-A105E60AEF8C}"/>
          </ac:spMkLst>
        </pc:spChg>
        <pc:spChg chg="add del mod">
          <ac:chgData name="Lubica Sebin" userId="380026998fa235da" providerId="LiveId" clId="{01C291CA-FFC1-4F86-9613-24E336A9B57F}" dt="2024-05-18T15:51:56.656" v="2735" actId="478"/>
          <ac:spMkLst>
            <pc:docMk/>
            <pc:sldMk cId="0" sldId="257"/>
            <ac:spMk id="41" creationId="{E38294FA-0F33-C4DF-9531-F1BD0A41FE4E}"/>
          </ac:spMkLst>
        </pc:spChg>
        <pc:spChg chg="add del mod">
          <ac:chgData name="Lubica Sebin" userId="380026998fa235da" providerId="LiveId" clId="{01C291CA-FFC1-4F86-9613-24E336A9B57F}" dt="2024-05-18T15:51:56.656" v="2735" actId="478"/>
          <ac:spMkLst>
            <pc:docMk/>
            <pc:sldMk cId="0" sldId="257"/>
            <ac:spMk id="42" creationId="{40B46444-1DC4-4361-1B8A-71F669577650}"/>
          </ac:spMkLst>
        </pc:spChg>
        <pc:spChg chg="add del mod">
          <ac:chgData name="Lubica Sebin" userId="380026998fa235da" providerId="LiveId" clId="{01C291CA-FFC1-4F86-9613-24E336A9B57F}" dt="2024-05-18T15:51:56.656" v="2735" actId="478"/>
          <ac:spMkLst>
            <pc:docMk/>
            <pc:sldMk cId="0" sldId="257"/>
            <ac:spMk id="43" creationId="{A296FD3B-33A6-2E9A-3DB4-73CBC16EB5F7}"/>
          </ac:spMkLst>
        </pc:spChg>
        <pc:spChg chg="add del mod">
          <ac:chgData name="Lubica Sebin" userId="380026998fa235da" providerId="LiveId" clId="{01C291CA-FFC1-4F86-9613-24E336A9B57F}" dt="2024-05-18T15:51:56.656" v="2735" actId="478"/>
          <ac:spMkLst>
            <pc:docMk/>
            <pc:sldMk cId="0" sldId="257"/>
            <ac:spMk id="44" creationId="{487075D8-FE3F-EEDB-ECBF-11CB598D2F79}"/>
          </ac:spMkLst>
        </pc:spChg>
        <pc:spChg chg="add del mod">
          <ac:chgData name="Lubica Sebin" userId="380026998fa235da" providerId="LiveId" clId="{01C291CA-FFC1-4F86-9613-24E336A9B57F}" dt="2024-05-18T15:51:56.656" v="2735" actId="478"/>
          <ac:spMkLst>
            <pc:docMk/>
            <pc:sldMk cId="0" sldId="257"/>
            <ac:spMk id="45" creationId="{3A18667C-8220-83E7-C0D5-973FD73960A0}"/>
          </ac:spMkLst>
        </pc:spChg>
        <pc:spChg chg="add del mod">
          <ac:chgData name="Lubica Sebin" userId="380026998fa235da" providerId="LiveId" clId="{01C291CA-FFC1-4F86-9613-24E336A9B57F}" dt="2024-05-18T14:58:08.066" v="1747" actId="478"/>
          <ac:spMkLst>
            <pc:docMk/>
            <pc:sldMk cId="0" sldId="257"/>
            <ac:spMk id="46" creationId="{8A766D63-A0DE-AFD2-4584-3F6D353BA748}"/>
          </ac:spMkLst>
        </pc:spChg>
        <pc:spChg chg="add del">
          <ac:chgData name="Lubica Sebin" userId="380026998fa235da" providerId="LiveId" clId="{01C291CA-FFC1-4F86-9613-24E336A9B57F}" dt="2024-05-18T15:52:34.037" v="2745" actId="22"/>
          <ac:spMkLst>
            <pc:docMk/>
            <pc:sldMk cId="0" sldId="257"/>
            <ac:spMk id="57" creationId="{E09F927F-20E4-1482-CF73-D1F164ABFF62}"/>
          </ac:spMkLst>
        </pc:spChg>
        <pc:spChg chg="add mod">
          <ac:chgData name="Lubica Sebin" userId="380026998fa235da" providerId="LiveId" clId="{01C291CA-FFC1-4F86-9613-24E336A9B57F}" dt="2024-05-18T15:56:15.889" v="2778" actId="1076"/>
          <ac:spMkLst>
            <pc:docMk/>
            <pc:sldMk cId="0" sldId="257"/>
            <ac:spMk id="59" creationId="{ED23D99C-929C-D82E-F5E1-01E956FF1C84}"/>
          </ac:spMkLst>
        </pc:spChg>
        <pc:spChg chg="add mod">
          <ac:chgData name="Lubica Sebin" userId="380026998fa235da" providerId="LiveId" clId="{01C291CA-FFC1-4F86-9613-24E336A9B57F}" dt="2024-05-18T16:04:11.529" v="3216" actId="20577"/>
          <ac:spMkLst>
            <pc:docMk/>
            <pc:sldMk cId="0" sldId="257"/>
            <ac:spMk id="60" creationId="{41A51437-611A-5EFD-111F-322851F3D79F}"/>
          </ac:spMkLst>
        </pc:spChg>
        <pc:spChg chg="add mod">
          <ac:chgData name="Lubica Sebin" userId="380026998fa235da" providerId="LiveId" clId="{01C291CA-FFC1-4F86-9613-24E336A9B57F}" dt="2024-05-18T16:04:02.271" v="3210" actId="14100"/>
          <ac:spMkLst>
            <pc:docMk/>
            <pc:sldMk cId="0" sldId="257"/>
            <ac:spMk id="61" creationId="{D306A4C9-306B-FA22-76A5-771E7585B83B}"/>
          </ac:spMkLst>
        </pc:spChg>
        <pc:spChg chg="add mod">
          <ac:chgData name="Lubica Sebin" userId="380026998fa235da" providerId="LiveId" clId="{01C291CA-FFC1-4F86-9613-24E336A9B57F}" dt="2024-05-18T16:00:48.096" v="2996" actId="1037"/>
          <ac:spMkLst>
            <pc:docMk/>
            <pc:sldMk cId="0" sldId="257"/>
            <ac:spMk id="62" creationId="{A8D57AA6-5F47-7BD0-B6A9-EF64F83B33D2}"/>
          </ac:spMkLst>
        </pc:spChg>
        <pc:spChg chg="add mod">
          <ac:chgData name="Lubica Sebin" userId="380026998fa235da" providerId="LiveId" clId="{01C291CA-FFC1-4F86-9613-24E336A9B57F}" dt="2024-05-18T16:12:07.676" v="3306" actId="1076"/>
          <ac:spMkLst>
            <pc:docMk/>
            <pc:sldMk cId="0" sldId="257"/>
            <ac:spMk id="63" creationId="{7547ACDC-172B-44A1-6DCD-0E96D9D69787}"/>
          </ac:spMkLst>
        </pc:spChg>
        <pc:spChg chg="add mod">
          <ac:chgData name="Lubica Sebin" userId="380026998fa235da" providerId="LiveId" clId="{01C291CA-FFC1-4F86-9613-24E336A9B57F}" dt="2024-05-18T16:00:48.096" v="2996" actId="1037"/>
          <ac:spMkLst>
            <pc:docMk/>
            <pc:sldMk cId="0" sldId="257"/>
            <ac:spMk id="64" creationId="{564727D9-18C9-4643-90C1-5A60197861BE}"/>
          </ac:spMkLst>
        </pc:spChg>
        <pc:spChg chg="add mod">
          <ac:chgData name="Lubica Sebin" userId="380026998fa235da" providerId="LiveId" clId="{01C291CA-FFC1-4F86-9613-24E336A9B57F}" dt="2024-05-18T16:05:18.701" v="3274" actId="1038"/>
          <ac:spMkLst>
            <pc:docMk/>
            <pc:sldMk cId="0" sldId="257"/>
            <ac:spMk id="65" creationId="{4DFC9ADD-1C24-BF79-10D3-E713E0CAF030}"/>
          </ac:spMkLst>
        </pc:spChg>
        <pc:spChg chg="add mod">
          <ac:chgData name="Lubica Sebin" userId="380026998fa235da" providerId="LiveId" clId="{01C291CA-FFC1-4F86-9613-24E336A9B57F}" dt="2024-05-18T16:00:48.096" v="2996" actId="1037"/>
          <ac:spMkLst>
            <pc:docMk/>
            <pc:sldMk cId="0" sldId="257"/>
            <ac:spMk id="66" creationId="{68903455-507B-C957-7973-D6B54BC1586B}"/>
          </ac:spMkLst>
        </pc:spChg>
        <pc:spChg chg="add mod">
          <ac:chgData name="Lubica Sebin" userId="380026998fa235da" providerId="LiveId" clId="{01C291CA-FFC1-4F86-9613-24E336A9B57F}" dt="2024-05-18T16:12:59.521" v="3315" actId="1076"/>
          <ac:spMkLst>
            <pc:docMk/>
            <pc:sldMk cId="0" sldId="257"/>
            <ac:spMk id="67" creationId="{394E24F4-44BD-FF65-1254-31302BD076F1}"/>
          </ac:spMkLst>
        </pc:spChg>
        <pc:spChg chg="add mod">
          <ac:chgData name="Lubica Sebin" userId="380026998fa235da" providerId="LiveId" clId="{01C291CA-FFC1-4F86-9613-24E336A9B57F}" dt="2024-05-18T16:00:48.096" v="2996" actId="1037"/>
          <ac:spMkLst>
            <pc:docMk/>
            <pc:sldMk cId="0" sldId="257"/>
            <ac:spMk id="68" creationId="{61F162EB-9937-F7CD-EA7C-28F78520A29E}"/>
          </ac:spMkLst>
        </pc:spChg>
        <pc:spChg chg="add mod">
          <ac:chgData name="Lubica Sebin" userId="380026998fa235da" providerId="LiveId" clId="{01C291CA-FFC1-4F86-9613-24E336A9B57F}" dt="2024-05-18T16:01:29.709" v="3018" actId="1076"/>
          <ac:spMkLst>
            <pc:docMk/>
            <pc:sldMk cId="0" sldId="257"/>
            <ac:spMk id="69" creationId="{79B24A1E-1739-D6AD-9864-742107644BD9}"/>
          </ac:spMkLst>
        </pc:spChg>
        <pc:spChg chg="add mod">
          <ac:chgData name="Lubica Sebin" userId="380026998fa235da" providerId="LiveId" clId="{01C291CA-FFC1-4F86-9613-24E336A9B57F}" dt="2024-05-18T16:02:04.490" v="3065" actId="1076"/>
          <ac:spMkLst>
            <pc:docMk/>
            <pc:sldMk cId="0" sldId="257"/>
            <ac:spMk id="70" creationId="{4DC4FCD8-7265-35CB-F337-2BD916CEAA8C}"/>
          </ac:spMkLst>
        </pc:spChg>
        <pc:spChg chg="add mod">
          <ac:chgData name="Lubica Sebin" userId="380026998fa235da" providerId="LiveId" clId="{01C291CA-FFC1-4F86-9613-24E336A9B57F}" dt="2024-05-18T16:01:55.773" v="3064" actId="14100"/>
          <ac:spMkLst>
            <pc:docMk/>
            <pc:sldMk cId="0" sldId="257"/>
            <ac:spMk id="71" creationId="{41362EC8-76EA-D747-D68C-09B1B41FDAE4}"/>
          </ac:spMkLst>
        </pc:spChg>
        <pc:spChg chg="add mod">
          <ac:chgData name="Lubica Sebin" userId="380026998fa235da" providerId="LiveId" clId="{01C291CA-FFC1-4F86-9613-24E336A9B57F}" dt="2024-05-18T16:05:10.469" v="3270" actId="1076"/>
          <ac:spMkLst>
            <pc:docMk/>
            <pc:sldMk cId="0" sldId="257"/>
            <ac:spMk id="72" creationId="{F59BF4F1-56E9-C12A-0317-D1F3AC9CC5AB}"/>
          </ac:spMkLst>
        </pc:spChg>
        <pc:spChg chg="add mod">
          <ac:chgData name="Lubica Sebin" userId="380026998fa235da" providerId="LiveId" clId="{01C291CA-FFC1-4F86-9613-24E336A9B57F}" dt="2024-05-18T16:02:20.502" v="3085" actId="20577"/>
          <ac:spMkLst>
            <pc:docMk/>
            <pc:sldMk cId="0" sldId="257"/>
            <ac:spMk id="73" creationId="{DE7CD0DD-E0FD-01A1-F4CD-3C17358A7F83}"/>
          </ac:spMkLst>
        </pc:spChg>
        <pc:spChg chg="add mod">
          <ac:chgData name="Lubica Sebin" userId="380026998fa235da" providerId="LiveId" clId="{01C291CA-FFC1-4F86-9613-24E336A9B57F}" dt="2024-05-18T16:03:27.109" v="3176" actId="1076"/>
          <ac:spMkLst>
            <pc:docMk/>
            <pc:sldMk cId="0" sldId="257"/>
            <ac:spMk id="74" creationId="{8F904BCD-8558-5D77-489C-EDA1FEEBAD5A}"/>
          </ac:spMkLst>
        </pc:spChg>
        <pc:spChg chg="add mod">
          <ac:chgData name="Lubica Sebin" userId="380026998fa235da" providerId="LiveId" clId="{01C291CA-FFC1-4F86-9613-24E336A9B57F}" dt="2024-05-18T16:15:10.533" v="3322" actId="1076"/>
          <ac:spMkLst>
            <pc:docMk/>
            <pc:sldMk cId="0" sldId="257"/>
            <ac:spMk id="75" creationId="{099EFF51-B980-B0E6-2F74-6C10641C1D2E}"/>
          </ac:spMkLst>
        </pc:spChg>
        <pc:spChg chg="add mod">
          <ac:chgData name="Lubica Sebin" userId="380026998fa235da" providerId="LiveId" clId="{01C291CA-FFC1-4F86-9613-24E336A9B57F}" dt="2024-05-18T16:15:17.259" v="3324" actId="1076"/>
          <ac:spMkLst>
            <pc:docMk/>
            <pc:sldMk cId="0" sldId="257"/>
            <ac:spMk id="76" creationId="{03800E2F-61BF-796C-5B4B-A1BAD5652059}"/>
          </ac:spMkLst>
        </pc:spChg>
        <pc:spChg chg="add mod">
          <ac:chgData name="Lubica Sebin" userId="380026998fa235da" providerId="LiveId" clId="{01C291CA-FFC1-4F86-9613-24E336A9B57F}" dt="2024-05-18T16:06:01.040" v="3282" actId="14100"/>
          <ac:spMkLst>
            <pc:docMk/>
            <pc:sldMk cId="0" sldId="257"/>
            <ac:spMk id="77" creationId="{62FDAE3F-7C00-F839-606F-6617FAF9B8E7}"/>
          </ac:spMkLst>
        </pc:spChg>
        <pc:spChg chg="add mod">
          <ac:chgData name="Lubica Sebin" userId="380026998fa235da" providerId="LiveId" clId="{01C291CA-FFC1-4F86-9613-24E336A9B57F}" dt="2024-05-18T16:05:58.826" v="3281" actId="1076"/>
          <ac:spMkLst>
            <pc:docMk/>
            <pc:sldMk cId="0" sldId="257"/>
            <ac:spMk id="78" creationId="{BD6F92C0-837B-650C-A225-9E6DCE6CDCA4}"/>
          </ac:spMkLst>
        </pc:spChg>
        <pc:spChg chg="add del">
          <ac:chgData name="Lubica Sebin" userId="380026998fa235da" providerId="LiveId" clId="{01C291CA-FFC1-4F86-9613-24E336A9B57F}" dt="2024-05-18T16:16:20.423" v="3327" actId="22"/>
          <ac:spMkLst>
            <pc:docMk/>
            <pc:sldMk cId="0" sldId="257"/>
            <ac:spMk id="112" creationId="{16DA0AC8-76ED-9191-8885-228D097434D5}"/>
          </ac:spMkLst>
        </pc:spChg>
        <pc:spChg chg="add mod">
          <ac:chgData name="Lubica Sebin" userId="380026998fa235da" providerId="LiveId" clId="{01C291CA-FFC1-4F86-9613-24E336A9B57F}" dt="2024-05-18T16:17:43.050" v="3385" actId="122"/>
          <ac:spMkLst>
            <pc:docMk/>
            <pc:sldMk cId="0" sldId="257"/>
            <ac:spMk id="114" creationId="{5B5F743A-2BEA-D5EA-289E-5160F830555B}"/>
          </ac:spMkLst>
        </pc:spChg>
        <pc:grpChg chg="mod">
          <ac:chgData name="Lubica Sebin" userId="380026998fa235da" providerId="LiveId" clId="{01C291CA-FFC1-4F86-9613-24E336A9B57F}" dt="2024-05-18T15:59:32.576" v="2956" actId="14100"/>
          <ac:grpSpMkLst>
            <pc:docMk/>
            <pc:sldMk cId="0" sldId="257"/>
            <ac:grpSpMk id="4" creationId="{00000000-0000-0000-0000-000000000000}"/>
          </ac:grpSpMkLst>
        </pc:grpChg>
        <pc:picChg chg="add del mod">
          <ac:chgData name="Lubica Sebin" userId="380026998fa235da" providerId="LiveId" clId="{01C291CA-FFC1-4F86-9613-24E336A9B57F}" dt="2024-05-18T15:51:56.656" v="2735" actId="478"/>
          <ac:picMkLst>
            <pc:docMk/>
            <pc:sldMk cId="0" sldId="257"/>
            <ac:picMk id="40" creationId="{A467FF72-9EE3-1EDD-C2CD-B9EFDB387CC7}"/>
          </ac:picMkLst>
        </pc:picChg>
        <pc:picChg chg="add del mod">
          <ac:chgData name="Lubica Sebin" userId="380026998fa235da" providerId="LiveId" clId="{01C291CA-FFC1-4F86-9613-24E336A9B57F}" dt="2024-05-18T15:51:56.656" v="2735" actId="478"/>
          <ac:picMkLst>
            <pc:docMk/>
            <pc:sldMk cId="0" sldId="257"/>
            <ac:picMk id="48" creationId="{A06F7379-41BD-7FA0-2DDC-9B9293BEF248}"/>
          </ac:picMkLst>
        </pc:picChg>
        <pc:picChg chg="add del mod">
          <ac:chgData name="Lubica Sebin" userId="380026998fa235da" providerId="LiveId" clId="{01C291CA-FFC1-4F86-9613-24E336A9B57F}" dt="2024-05-18T15:51:56.656" v="2735" actId="478"/>
          <ac:picMkLst>
            <pc:docMk/>
            <pc:sldMk cId="0" sldId="257"/>
            <ac:picMk id="50" creationId="{5BB78DB4-3AE4-0929-B906-4EE37DF96D81}"/>
          </ac:picMkLst>
        </pc:picChg>
        <pc:picChg chg="add del mod">
          <ac:chgData name="Lubica Sebin" userId="380026998fa235da" providerId="LiveId" clId="{01C291CA-FFC1-4F86-9613-24E336A9B57F}" dt="2024-05-18T15:51:56.656" v="2735" actId="478"/>
          <ac:picMkLst>
            <pc:docMk/>
            <pc:sldMk cId="0" sldId="257"/>
            <ac:picMk id="52" creationId="{901624BA-2131-2474-A26B-351692BA828C}"/>
          </ac:picMkLst>
        </pc:picChg>
        <pc:picChg chg="add del mod">
          <ac:chgData name="Lubica Sebin" userId="380026998fa235da" providerId="LiveId" clId="{01C291CA-FFC1-4F86-9613-24E336A9B57F}" dt="2024-05-18T15:51:56.656" v="2735" actId="478"/>
          <ac:picMkLst>
            <pc:docMk/>
            <pc:sldMk cId="0" sldId="257"/>
            <ac:picMk id="54" creationId="{2D89F17B-0146-6683-6F49-BF87D5DB961E}"/>
          </ac:picMkLst>
        </pc:picChg>
        <pc:picChg chg="add mod">
          <ac:chgData name="Lubica Sebin" userId="380026998fa235da" providerId="LiveId" clId="{01C291CA-FFC1-4F86-9613-24E336A9B57F}" dt="2024-05-18T15:56:15.889" v="2778" actId="1076"/>
          <ac:picMkLst>
            <pc:docMk/>
            <pc:sldMk cId="0" sldId="257"/>
            <ac:picMk id="55" creationId="{5EDF5C3E-AAFF-7642-CED0-11E9632CC499}"/>
          </ac:picMkLst>
        </pc:picChg>
        <pc:picChg chg="add mod">
          <ac:chgData name="Lubica Sebin" userId="380026998fa235da" providerId="LiveId" clId="{01C291CA-FFC1-4F86-9613-24E336A9B57F}" dt="2024-05-18T16:12:48.852" v="3313" actId="1076"/>
          <ac:picMkLst>
            <pc:docMk/>
            <pc:sldMk cId="0" sldId="257"/>
            <ac:picMk id="80" creationId="{061F0E07-CDDC-C3E3-6BC3-B2FF40BFCC54}"/>
          </ac:picMkLst>
        </pc:picChg>
        <pc:picChg chg="add mod">
          <ac:chgData name="Lubica Sebin" userId="380026998fa235da" providerId="LiveId" clId="{01C291CA-FFC1-4F86-9613-24E336A9B57F}" dt="2024-05-18T16:11:11.445" v="3296" actId="1076"/>
          <ac:picMkLst>
            <pc:docMk/>
            <pc:sldMk cId="0" sldId="257"/>
            <ac:picMk id="82" creationId="{610DEF81-CDFF-F7D5-AD52-86282A9DBBE4}"/>
          </ac:picMkLst>
        </pc:picChg>
        <pc:picChg chg="add mod">
          <ac:chgData name="Lubica Sebin" userId="380026998fa235da" providerId="LiveId" clId="{01C291CA-FFC1-4F86-9613-24E336A9B57F}" dt="2024-05-18T16:15:13.188" v="3323" actId="1076"/>
          <ac:picMkLst>
            <pc:docMk/>
            <pc:sldMk cId="0" sldId="257"/>
            <ac:picMk id="84" creationId="{4EDFDF76-9D53-F654-D918-A33C6532D99B}"/>
          </ac:picMkLst>
        </pc:picChg>
        <pc:picChg chg="add del mod">
          <ac:chgData name="Lubica Sebin" userId="380026998fa235da" providerId="LiveId" clId="{01C291CA-FFC1-4F86-9613-24E336A9B57F}" dt="2024-05-18T16:12:35.481" v="3311" actId="1076"/>
          <ac:picMkLst>
            <pc:docMk/>
            <pc:sldMk cId="0" sldId="257"/>
            <ac:picMk id="86" creationId="{EB3DB426-6ABE-E9AD-8737-643549B7C27C}"/>
          </ac:picMkLst>
        </pc:picChg>
        <pc:picChg chg="add mod">
          <ac:chgData name="Lubica Sebin" userId="380026998fa235da" providerId="LiveId" clId="{01C291CA-FFC1-4F86-9613-24E336A9B57F}" dt="2024-05-18T16:12:55.926" v="3314" actId="1076"/>
          <ac:picMkLst>
            <pc:docMk/>
            <pc:sldMk cId="0" sldId="257"/>
            <ac:picMk id="88" creationId="{07BAFFD3-4287-FEF9-A41A-63DEBE9E6B87}"/>
          </ac:picMkLst>
        </pc:picChg>
        <pc:picChg chg="add mod">
          <ac:chgData name="Lubica Sebin" userId="380026998fa235da" providerId="LiveId" clId="{01C291CA-FFC1-4F86-9613-24E336A9B57F}" dt="2024-05-18T16:11:27.205" v="3300" actId="1076"/>
          <ac:picMkLst>
            <pc:docMk/>
            <pc:sldMk cId="0" sldId="257"/>
            <ac:picMk id="90" creationId="{C680C3DC-AD4B-2007-6DCF-DEAF6D340739}"/>
          </ac:picMkLst>
        </pc:picChg>
        <pc:picChg chg="add mod">
          <ac:chgData name="Lubica Sebin" userId="380026998fa235da" providerId="LiveId" clId="{01C291CA-FFC1-4F86-9613-24E336A9B57F}" dt="2024-05-18T16:11:39.333" v="3301" actId="1076"/>
          <ac:picMkLst>
            <pc:docMk/>
            <pc:sldMk cId="0" sldId="257"/>
            <ac:picMk id="92" creationId="{F75AF38F-2FDD-1D23-0B92-AFD26FF91DE8}"/>
          </ac:picMkLst>
        </pc:picChg>
        <pc:picChg chg="add mod">
          <ac:chgData name="Lubica Sebin" userId="380026998fa235da" providerId="LiveId" clId="{01C291CA-FFC1-4F86-9613-24E336A9B57F}" dt="2024-05-18T16:12:43.092" v="3312" actId="1076"/>
          <ac:picMkLst>
            <pc:docMk/>
            <pc:sldMk cId="0" sldId="257"/>
            <ac:picMk id="94" creationId="{EAC84EAD-8399-91B5-91D4-6DACAB5D623B}"/>
          </ac:picMkLst>
        </pc:picChg>
        <pc:picChg chg="add mod">
          <ac:chgData name="Lubica Sebin" userId="380026998fa235da" providerId="LiveId" clId="{01C291CA-FFC1-4F86-9613-24E336A9B57F}" dt="2024-05-18T16:12:19.766" v="3308" actId="1076"/>
          <ac:picMkLst>
            <pc:docMk/>
            <pc:sldMk cId="0" sldId="257"/>
            <ac:picMk id="96" creationId="{AD6A3EAE-33AE-6777-E663-3C9284170F24}"/>
          </ac:picMkLst>
        </pc:picChg>
        <pc:picChg chg="add mod">
          <ac:chgData name="Lubica Sebin" userId="380026998fa235da" providerId="LiveId" clId="{01C291CA-FFC1-4F86-9613-24E336A9B57F}" dt="2024-05-18T16:10:58.429" v="3294" actId="1076"/>
          <ac:picMkLst>
            <pc:docMk/>
            <pc:sldMk cId="0" sldId="257"/>
            <ac:picMk id="98" creationId="{06CA1F17-A7F7-D049-48C1-F2B30DEF6D05}"/>
          </ac:picMkLst>
        </pc:picChg>
        <pc:picChg chg="add mod">
          <ac:chgData name="Lubica Sebin" userId="380026998fa235da" providerId="LiveId" clId="{01C291CA-FFC1-4F86-9613-24E336A9B57F}" dt="2024-05-18T16:10:50.584" v="3293" actId="1076"/>
          <ac:picMkLst>
            <pc:docMk/>
            <pc:sldMk cId="0" sldId="257"/>
            <ac:picMk id="100" creationId="{2FE168D1-7FE1-05F9-CD80-8938E7791432}"/>
          </ac:picMkLst>
        </pc:picChg>
        <pc:picChg chg="add mod">
          <ac:chgData name="Lubica Sebin" userId="380026998fa235da" providerId="LiveId" clId="{01C291CA-FFC1-4F86-9613-24E336A9B57F}" dt="2024-05-18T16:10:44.505" v="3292" actId="1076"/>
          <ac:picMkLst>
            <pc:docMk/>
            <pc:sldMk cId="0" sldId="257"/>
            <ac:picMk id="102" creationId="{3F060C2E-4EAC-76E3-F46B-40D83F0DC72B}"/>
          </ac:picMkLst>
        </pc:picChg>
        <pc:picChg chg="add del mod">
          <ac:chgData name="Lubica Sebin" userId="380026998fa235da" providerId="LiveId" clId="{01C291CA-FFC1-4F86-9613-24E336A9B57F}" dt="2024-05-18T16:13:51.412" v="3317" actId="478"/>
          <ac:picMkLst>
            <pc:docMk/>
            <pc:sldMk cId="0" sldId="257"/>
            <ac:picMk id="104" creationId="{BDC559D0-5007-D0A1-CE87-8C0C1F32D118}"/>
          </ac:picMkLst>
        </pc:picChg>
        <pc:picChg chg="add mod">
          <ac:chgData name="Lubica Sebin" userId="380026998fa235da" providerId="LiveId" clId="{01C291CA-FFC1-4F86-9613-24E336A9B57F}" dt="2024-05-18T16:15:20.080" v="3325" actId="1076"/>
          <ac:picMkLst>
            <pc:docMk/>
            <pc:sldMk cId="0" sldId="257"/>
            <ac:picMk id="106" creationId="{82E47185-8567-26E1-21DB-C544E3DF864A}"/>
          </ac:picMkLst>
        </pc:picChg>
        <pc:picChg chg="add mod">
          <ac:chgData name="Lubica Sebin" userId="380026998fa235da" providerId="LiveId" clId="{01C291CA-FFC1-4F86-9613-24E336A9B57F}" dt="2024-05-18T16:15:04.950" v="3321" actId="1076"/>
          <ac:picMkLst>
            <pc:docMk/>
            <pc:sldMk cId="0" sldId="257"/>
            <ac:picMk id="108" creationId="{D29248D5-4104-DDAB-6434-8E51824C95E1}"/>
          </ac:picMkLst>
        </pc:picChg>
        <pc:picChg chg="add mod">
          <ac:chgData name="Lubica Sebin" userId="380026998fa235da" providerId="LiveId" clId="{01C291CA-FFC1-4F86-9613-24E336A9B57F}" dt="2024-05-18T16:14:53.620" v="3319" actId="1076"/>
          <ac:picMkLst>
            <pc:docMk/>
            <pc:sldMk cId="0" sldId="257"/>
            <ac:picMk id="110" creationId="{98B75F33-6A12-A93E-71AD-51846C1218CE}"/>
          </ac:picMkLst>
        </pc:picChg>
      </pc:sldChg>
      <pc:sldChg chg="delSp mod">
        <pc:chgData name="Lubica Sebin" userId="380026998fa235da" providerId="LiveId" clId="{01C291CA-FFC1-4F86-9613-24E336A9B57F}" dt="2024-05-18T14:50:11.373" v="1586" actId="478"/>
        <pc:sldMkLst>
          <pc:docMk/>
          <pc:sldMk cId="0" sldId="258"/>
        </pc:sldMkLst>
        <pc:spChg chg="del">
          <ac:chgData name="Lubica Sebin" userId="380026998fa235da" providerId="LiveId" clId="{01C291CA-FFC1-4F86-9613-24E336A9B57F}" dt="2024-05-18T14:50:11.373" v="1586" actId="478"/>
          <ac:spMkLst>
            <pc:docMk/>
            <pc:sldMk cId="0" sldId="258"/>
            <ac:spMk id="8" creationId="{CCE74FA5-F643-B565-7A74-7B99AB736B94}"/>
          </ac:spMkLst>
        </pc:spChg>
      </pc:sldChg>
      <pc:sldChg chg="delSp mod ord">
        <pc:chgData name="Lubica Sebin" userId="380026998fa235da" providerId="LiveId" clId="{01C291CA-FFC1-4F86-9613-24E336A9B57F}" dt="2024-05-18T16:06:53.378" v="3290"/>
        <pc:sldMkLst>
          <pc:docMk/>
          <pc:sldMk cId="0" sldId="262"/>
        </pc:sldMkLst>
        <pc:spChg chg="del">
          <ac:chgData name="Lubica Sebin" userId="380026998fa235da" providerId="LiveId" clId="{01C291CA-FFC1-4F86-9613-24E336A9B57F}" dt="2024-05-18T14:50:22.798" v="1591" actId="478"/>
          <ac:spMkLst>
            <pc:docMk/>
            <pc:sldMk cId="0" sldId="262"/>
            <ac:spMk id="69" creationId="{3E155551-FF5D-A195-8741-14EFD2BD4818}"/>
          </ac:spMkLst>
        </pc:spChg>
      </pc:sldChg>
      <pc:sldChg chg="ord">
        <pc:chgData name="Lubica Sebin" userId="380026998fa235da" providerId="LiveId" clId="{01C291CA-FFC1-4F86-9613-24E336A9B57F}" dt="2024-05-18T16:06:40.992" v="3286"/>
        <pc:sldMkLst>
          <pc:docMk/>
          <pc:sldMk cId="0" sldId="263"/>
        </pc:sldMkLst>
      </pc:sldChg>
      <pc:sldChg chg="modSp add mod setBg">
        <pc:chgData name="Lubica Sebin" userId="380026998fa235da" providerId="LiveId" clId="{01C291CA-FFC1-4F86-9613-24E336A9B57F}" dt="2024-05-18T19:08:17.614" v="3768" actId="20577"/>
        <pc:sldMkLst>
          <pc:docMk/>
          <pc:sldMk cId="0" sldId="265"/>
        </pc:sldMkLst>
        <pc:spChg chg="mod">
          <ac:chgData name="Lubica Sebin" userId="380026998fa235da" providerId="LiveId" clId="{01C291CA-FFC1-4F86-9613-24E336A9B57F}" dt="2024-05-18T19:08:17.614" v="3768" actId="20577"/>
          <ac:spMkLst>
            <pc:docMk/>
            <pc:sldMk cId="0" sldId="265"/>
            <ac:spMk id="6" creationId="{00000000-0000-0000-0000-000000000000}"/>
          </ac:spMkLst>
        </pc:spChg>
      </pc:sldChg>
      <pc:sldChg chg="delSp modSp del mod ord">
        <pc:chgData name="Lubica Sebin" userId="380026998fa235da" providerId="LiveId" clId="{01C291CA-FFC1-4F86-9613-24E336A9B57F}" dt="2024-05-18T14:48:37.055" v="1556" actId="47"/>
        <pc:sldMkLst>
          <pc:docMk/>
          <pc:sldMk cId="0" sldId="267"/>
        </pc:sldMkLst>
        <pc:spChg chg="del">
          <ac:chgData name="Lubica Sebin" userId="380026998fa235da" providerId="LiveId" clId="{01C291CA-FFC1-4F86-9613-24E336A9B57F}" dt="2024-05-18T14:45:59.893" v="1516" actId="478"/>
          <ac:spMkLst>
            <pc:docMk/>
            <pc:sldMk cId="0" sldId="267"/>
            <ac:spMk id="35" creationId="{00000000-0000-0000-0000-000000000000}"/>
          </ac:spMkLst>
        </pc:spChg>
        <pc:grpChg chg="del mod">
          <ac:chgData name="Lubica Sebin" userId="380026998fa235da" providerId="LiveId" clId="{01C291CA-FFC1-4F86-9613-24E336A9B57F}" dt="2024-05-18T14:45:59.893" v="1516" actId="478"/>
          <ac:grpSpMkLst>
            <pc:docMk/>
            <pc:sldMk cId="0" sldId="267"/>
            <ac:grpSpMk id="2" creationId="{00000000-0000-0000-0000-000000000000}"/>
          </ac:grpSpMkLst>
        </pc:grpChg>
        <pc:grpChg chg="mod">
          <ac:chgData name="Lubica Sebin" userId="380026998fa235da" providerId="LiveId" clId="{01C291CA-FFC1-4F86-9613-24E336A9B57F}" dt="2024-05-18T14:42:36.793" v="882" actId="1076"/>
          <ac:grpSpMkLst>
            <pc:docMk/>
            <pc:sldMk cId="0" sldId="267"/>
            <ac:grpSpMk id="22" creationId="{00000000-0000-0000-0000-000000000000}"/>
          </ac:grpSpMkLst>
        </pc:grpChg>
        <pc:grpChg chg="del">
          <ac:chgData name="Lubica Sebin" userId="380026998fa235da" providerId="LiveId" clId="{01C291CA-FFC1-4F86-9613-24E336A9B57F}" dt="2024-05-18T14:45:59.893" v="1516" actId="478"/>
          <ac:grpSpMkLst>
            <pc:docMk/>
            <pc:sldMk cId="0" sldId="267"/>
            <ac:grpSpMk id="57" creationId="{00000000-0000-0000-0000-000000000000}"/>
          </ac:grpSpMkLst>
        </pc:grpChg>
        <pc:grpChg chg="del">
          <ac:chgData name="Lubica Sebin" userId="380026998fa235da" providerId="LiveId" clId="{01C291CA-FFC1-4F86-9613-24E336A9B57F}" dt="2024-05-18T14:45:59.893" v="1516" actId="478"/>
          <ac:grpSpMkLst>
            <pc:docMk/>
            <pc:sldMk cId="0" sldId="267"/>
            <ac:grpSpMk id="60" creationId="{00000000-0000-0000-0000-000000000000}"/>
          </ac:grpSpMkLst>
        </pc:grpChg>
        <pc:grpChg chg="del">
          <ac:chgData name="Lubica Sebin" userId="380026998fa235da" providerId="LiveId" clId="{01C291CA-FFC1-4F86-9613-24E336A9B57F}" dt="2024-05-18T14:45:59.893" v="1516" actId="478"/>
          <ac:grpSpMkLst>
            <pc:docMk/>
            <pc:sldMk cId="0" sldId="267"/>
            <ac:grpSpMk id="63" creationId="{00000000-0000-0000-0000-000000000000}"/>
          </ac:grpSpMkLst>
        </pc:grpChg>
        <pc:grpChg chg="del">
          <ac:chgData name="Lubica Sebin" userId="380026998fa235da" providerId="LiveId" clId="{01C291CA-FFC1-4F86-9613-24E336A9B57F}" dt="2024-05-18T14:45:59.893" v="1516" actId="478"/>
          <ac:grpSpMkLst>
            <pc:docMk/>
            <pc:sldMk cId="0" sldId="267"/>
            <ac:grpSpMk id="66" creationId="{00000000-0000-0000-0000-000000000000}"/>
          </ac:grpSpMkLst>
        </pc:grpChg>
      </pc:sldChg>
      <pc:sldChg chg="modSp mod">
        <pc:chgData name="Lubica Sebin" userId="380026998fa235da" providerId="LiveId" clId="{01C291CA-FFC1-4F86-9613-24E336A9B57F}" dt="2024-05-18T16:21:38.597" v="3440" actId="20577"/>
        <pc:sldMkLst>
          <pc:docMk/>
          <pc:sldMk cId="0" sldId="269"/>
        </pc:sldMkLst>
        <pc:spChg chg="mod">
          <ac:chgData name="Lubica Sebin" userId="380026998fa235da" providerId="LiveId" clId="{01C291CA-FFC1-4F86-9613-24E336A9B57F}" dt="2024-05-18T16:21:28.779" v="3429" actId="20577"/>
          <ac:spMkLst>
            <pc:docMk/>
            <pc:sldMk cId="0" sldId="269"/>
            <ac:spMk id="37" creationId="{00000000-0000-0000-0000-000000000000}"/>
          </ac:spMkLst>
        </pc:spChg>
        <pc:spChg chg="mod">
          <ac:chgData name="Lubica Sebin" userId="380026998fa235da" providerId="LiveId" clId="{01C291CA-FFC1-4F86-9613-24E336A9B57F}" dt="2024-05-18T16:21:38.597" v="3440" actId="20577"/>
          <ac:spMkLst>
            <pc:docMk/>
            <pc:sldMk cId="0" sldId="269"/>
            <ac:spMk id="46" creationId="{25D8FABF-98B6-11AD-3D34-A01C995F8439}"/>
          </ac:spMkLst>
        </pc:spChg>
      </pc:sldChg>
      <pc:sldChg chg="delSp mod ord">
        <pc:chgData name="Lubica Sebin" userId="380026998fa235da" providerId="LiveId" clId="{01C291CA-FFC1-4F86-9613-24E336A9B57F}" dt="2024-05-18T16:06:53.378" v="3290"/>
        <pc:sldMkLst>
          <pc:docMk/>
          <pc:sldMk cId="3095526212" sldId="271"/>
        </pc:sldMkLst>
        <pc:spChg chg="del">
          <ac:chgData name="Lubica Sebin" userId="380026998fa235da" providerId="LiveId" clId="{01C291CA-FFC1-4F86-9613-24E336A9B57F}" dt="2024-05-18T14:50:20.883" v="1590" actId="478"/>
          <ac:spMkLst>
            <pc:docMk/>
            <pc:sldMk cId="3095526212" sldId="271"/>
            <ac:spMk id="69" creationId="{3E155551-FF5D-A195-8741-14EFD2BD4818}"/>
          </ac:spMkLst>
        </pc:spChg>
      </pc:sldChg>
      <pc:sldChg chg="delSp mod">
        <pc:chgData name="Lubica Sebin" userId="380026998fa235da" providerId="LiveId" clId="{01C291CA-FFC1-4F86-9613-24E336A9B57F}" dt="2024-05-18T14:50:16.533" v="1588" actId="478"/>
        <pc:sldMkLst>
          <pc:docMk/>
          <pc:sldMk cId="150843675" sldId="272"/>
        </pc:sldMkLst>
        <pc:spChg chg="del">
          <ac:chgData name="Lubica Sebin" userId="380026998fa235da" providerId="LiveId" clId="{01C291CA-FFC1-4F86-9613-24E336A9B57F}" dt="2024-05-18T14:50:16.533" v="1588" actId="478"/>
          <ac:spMkLst>
            <pc:docMk/>
            <pc:sldMk cId="150843675" sldId="272"/>
            <ac:spMk id="69" creationId="{3E155551-FF5D-A195-8741-14EFD2BD4818}"/>
          </ac:spMkLst>
        </pc:spChg>
      </pc:sldChg>
      <pc:sldChg chg="delSp modSp mod ord">
        <pc:chgData name="Lubica Sebin" userId="380026998fa235da" providerId="LiveId" clId="{01C291CA-FFC1-4F86-9613-24E336A9B57F}" dt="2024-05-18T16:06:40.992" v="3286"/>
        <pc:sldMkLst>
          <pc:docMk/>
          <pc:sldMk cId="0" sldId="275"/>
        </pc:sldMkLst>
        <pc:spChg chg="mod">
          <ac:chgData name="Lubica Sebin" userId="380026998fa235da" providerId="LiveId" clId="{01C291CA-FFC1-4F86-9613-24E336A9B57F}" dt="2024-05-18T14:51:31.965" v="1596" actId="14100"/>
          <ac:spMkLst>
            <pc:docMk/>
            <pc:sldMk cId="0" sldId="275"/>
            <ac:spMk id="30" creationId="{00000000-0000-0000-0000-000000000000}"/>
          </ac:spMkLst>
        </pc:spChg>
        <pc:spChg chg="del">
          <ac:chgData name="Lubica Sebin" userId="380026998fa235da" providerId="LiveId" clId="{01C291CA-FFC1-4F86-9613-24E336A9B57F}" dt="2024-05-18T14:48:52.124" v="1557" actId="478"/>
          <ac:spMkLst>
            <pc:docMk/>
            <pc:sldMk cId="0" sldId="275"/>
            <ac:spMk id="37" creationId="{328274A3-7167-B296-9F01-6C3C623C9EEC}"/>
          </ac:spMkLst>
        </pc:spChg>
        <pc:spChg chg="mod">
          <ac:chgData name="Lubica Sebin" userId="380026998fa235da" providerId="LiveId" clId="{01C291CA-FFC1-4F86-9613-24E336A9B57F}" dt="2024-05-18T14:51:42.541" v="1598" actId="14100"/>
          <ac:spMkLst>
            <pc:docMk/>
            <pc:sldMk cId="0" sldId="275"/>
            <ac:spMk id="38" creationId="{B493B83B-533E-13D8-28DD-5FC97818FBBB}"/>
          </ac:spMkLst>
        </pc:spChg>
      </pc:sldChg>
      <pc:sldChg chg="delSp modSp del mod ord">
        <pc:chgData name="Lubica Sebin" userId="380026998fa235da" providerId="LiveId" clId="{01C291CA-FFC1-4F86-9613-24E336A9B57F}" dt="2024-05-18T14:49:38.317" v="1584" actId="47"/>
        <pc:sldMkLst>
          <pc:docMk/>
          <pc:sldMk cId="2473218708" sldId="276"/>
        </pc:sldMkLst>
        <pc:spChg chg="mod">
          <ac:chgData name="Lubica Sebin" userId="380026998fa235da" providerId="LiveId" clId="{01C291CA-FFC1-4F86-9613-24E336A9B57F}" dt="2024-05-18T14:49:02.876" v="1579" actId="20577"/>
          <ac:spMkLst>
            <pc:docMk/>
            <pc:sldMk cId="2473218708" sldId="276"/>
            <ac:spMk id="2" creationId="{121C8381-5BA6-3C1B-DBBF-21645B6CDCC8}"/>
          </ac:spMkLst>
        </pc:spChg>
        <pc:spChg chg="del">
          <ac:chgData name="Lubica Sebin" userId="380026998fa235da" providerId="LiveId" clId="{01C291CA-FFC1-4F86-9613-24E336A9B57F}" dt="2024-05-18T14:48:55.106" v="1558" actId="478"/>
          <ac:spMkLst>
            <pc:docMk/>
            <pc:sldMk cId="2473218708" sldId="276"/>
            <ac:spMk id="3" creationId="{AE8C7538-98ED-C2D4-4976-02E56B82BA61}"/>
          </ac:spMkLst>
        </pc:spChg>
      </pc:sldChg>
      <pc:sldChg chg="delSp del mod">
        <pc:chgData name="Lubica Sebin" userId="380026998fa235da" providerId="LiveId" clId="{01C291CA-FFC1-4F86-9613-24E336A9B57F}" dt="2024-05-18T15:34:54.323" v="2664" actId="47"/>
        <pc:sldMkLst>
          <pc:docMk/>
          <pc:sldMk cId="655929427" sldId="280"/>
        </pc:sldMkLst>
        <pc:spChg chg="del">
          <ac:chgData name="Lubica Sebin" userId="380026998fa235da" providerId="LiveId" clId="{01C291CA-FFC1-4F86-9613-24E336A9B57F}" dt="2024-05-18T14:50:34.155" v="1592" actId="478"/>
          <ac:spMkLst>
            <pc:docMk/>
            <pc:sldMk cId="655929427" sldId="280"/>
            <ac:spMk id="69" creationId="{525D5E50-386A-0CA2-4068-867D8D7EA9AC}"/>
          </ac:spMkLst>
        </pc:spChg>
      </pc:sldChg>
      <pc:sldChg chg="addSp delSp modSp mod ord">
        <pc:chgData name="Lubica Sebin" userId="380026998fa235da" providerId="LiveId" clId="{01C291CA-FFC1-4F86-9613-24E336A9B57F}" dt="2024-05-18T16:06:40.992" v="3286"/>
        <pc:sldMkLst>
          <pc:docMk/>
          <pc:sldMk cId="1384866434" sldId="281"/>
        </pc:sldMkLst>
        <pc:spChg chg="add del">
          <ac:chgData name="Lubica Sebin" userId="380026998fa235da" providerId="LiveId" clId="{01C291CA-FFC1-4F86-9613-24E336A9B57F}" dt="2024-05-18T15:29:39.838" v="2504" actId="22"/>
          <ac:spMkLst>
            <pc:docMk/>
            <pc:sldMk cId="1384866434" sldId="281"/>
            <ac:spMk id="9" creationId="{E622A21C-6FA0-13A5-3C86-D7E1DC408A5D}"/>
          </ac:spMkLst>
        </pc:spChg>
        <pc:spChg chg="del">
          <ac:chgData name="Lubica Sebin" userId="380026998fa235da" providerId="LiveId" clId="{01C291CA-FFC1-4F86-9613-24E336A9B57F}" dt="2024-05-18T15:29:10.831" v="2500" actId="478"/>
          <ac:spMkLst>
            <pc:docMk/>
            <pc:sldMk cId="1384866434" sldId="281"/>
            <ac:spMk id="11" creationId="{631F13A0-34B9-68AE-B95E-55D5B5468BC9}"/>
          </ac:spMkLst>
        </pc:spChg>
        <pc:spChg chg="del">
          <ac:chgData name="Lubica Sebin" userId="380026998fa235da" providerId="LiveId" clId="{01C291CA-FFC1-4F86-9613-24E336A9B57F}" dt="2024-05-18T15:29:14.918" v="2501" actId="478"/>
          <ac:spMkLst>
            <pc:docMk/>
            <pc:sldMk cId="1384866434" sldId="281"/>
            <ac:spMk id="12" creationId="{5BF67E60-D0C2-BC10-56E6-AD43BB5E1AE1}"/>
          </ac:spMkLst>
        </pc:spChg>
        <pc:spChg chg="del">
          <ac:chgData name="Lubica Sebin" userId="380026998fa235da" providerId="LiveId" clId="{01C291CA-FFC1-4F86-9613-24E336A9B57F}" dt="2024-05-18T15:29:16.411" v="2502" actId="478"/>
          <ac:spMkLst>
            <pc:docMk/>
            <pc:sldMk cId="1384866434" sldId="281"/>
            <ac:spMk id="13" creationId="{37B4DFE3-18BF-6B02-EC0D-C9F63752A671}"/>
          </ac:spMkLst>
        </pc:spChg>
        <pc:spChg chg="add del mod">
          <ac:chgData name="Lubica Sebin" userId="380026998fa235da" providerId="LiveId" clId="{01C291CA-FFC1-4F86-9613-24E336A9B57F}" dt="2024-05-18T15:30:25.541" v="2510" actId="478"/>
          <ac:spMkLst>
            <pc:docMk/>
            <pc:sldMk cId="1384866434" sldId="281"/>
            <ac:spMk id="27" creationId="{F350A99D-4328-2512-5D52-113FB8FE5910}"/>
          </ac:spMkLst>
        </pc:spChg>
        <pc:spChg chg="add mod">
          <ac:chgData name="Lubica Sebin" userId="380026998fa235da" providerId="LiveId" clId="{01C291CA-FFC1-4F86-9613-24E336A9B57F}" dt="2024-05-18T15:34:37.655" v="2663"/>
          <ac:spMkLst>
            <pc:docMk/>
            <pc:sldMk cId="1384866434" sldId="281"/>
            <ac:spMk id="30" creationId="{E53B099E-D8E6-E6D6-3E8B-940B557C0F02}"/>
          </ac:spMkLst>
        </pc:spChg>
        <pc:grpChg chg="mod">
          <ac:chgData name="Lubica Sebin" userId="380026998fa235da" providerId="LiveId" clId="{01C291CA-FFC1-4F86-9613-24E336A9B57F}" dt="2024-05-18T15:30:33.555" v="2513" actId="1076"/>
          <ac:grpSpMkLst>
            <pc:docMk/>
            <pc:sldMk cId="1384866434" sldId="281"/>
            <ac:grpSpMk id="5" creationId="{00000000-0000-0000-0000-000000000000}"/>
          </ac:grpSpMkLst>
        </pc:grpChg>
      </pc:sldChg>
      <pc:sldChg chg="delSp mod">
        <pc:chgData name="Lubica Sebin" userId="380026998fa235da" providerId="LiveId" clId="{01C291CA-FFC1-4F86-9613-24E336A9B57F}" dt="2024-05-18T14:50:18.330" v="1589" actId="478"/>
        <pc:sldMkLst>
          <pc:docMk/>
          <pc:sldMk cId="798026181" sldId="282"/>
        </pc:sldMkLst>
        <pc:spChg chg="del">
          <ac:chgData name="Lubica Sebin" userId="380026998fa235da" providerId="LiveId" clId="{01C291CA-FFC1-4F86-9613-24E336A9B57F}" dt="2024-05-18T14:50:18.330" v="1589" actId="478"/>
          <ac:spMkLst>
            <pc:docMk/>
            <pc:sldMk cId="798026181" sldId="282"/>
            <ac:spMk id="69" creationId="{3E155551-FF5D-A195-8741-14EFD2BD4818}"/>
          </ac:spMkLst>
        </pc:spChg>
      </pc:sldChg>
      <pc:sldChg chg="delSp mod">
        <pc:chgData name="Lubica Sebin" userId="380026998fa235da" providerId="LiveId" clId="{01C291CA-FFC1-4F86-9613-24E336A9B57F}" dt="2024-05-18T14:50:13.794" v="1587" actId="478"/>
        <pc:sldMkLst>
          <pc:docMk/>
          <pc:sldMk cId="2220738159" sldId="283"/>
        </pc:sldMkLst>
        <pc:spChg chg="del">
          <ac:chgData name="Lubica Sebin" userId="380026998fa235da" providerId="LiveId" clId="{01C291CA-FFC1-4F86-9613-24E336A9B57F}" dt="2024-05-18T14:50:13.794" v="1587" actId="478"/>
          <ac:spMkLst>
            <pc:docMk/>
            <pc:sldMk cId="2220738159" sldId="283"/>
            <ac:spMk id="69" creationId="{3E155551-FF5D-A195-8741-14EFD2BD4818}"/>
          </ac:spMkLst>
        </pc:spChg>
      </pc:sldChg>
      <pc:sldChg chg="del">
        <pc:chgData name="Lubica Sebin" userId="380026998fa235da" providerId="LiveId" clId="{01C291CA-FFC1-4F86-9613-24E336A9B57F}" dt="2024-05-18T13:40:11.860" v="0" actId="47"/>
        <pc:sldMkLst>
          <pc:docMk/>
          <pc:sldMk cId="584185969" sldId="293"/>
        </pc:sldMkLst>
      </pc:sldChg>
      <pc:sldChg chg="addSp delSp modSp del mod ord">
        <pc:chgData name="Lubica Sebin" userId="380026998fa235da" providerId="LiveId" clId="{01C291CA-FFC1-4F86-9613-24E336A9B57F}" dt="2024-05-18T14:02:50.790" v="254" actId="47"/>
        <pc:sldMkLst>
          <pc:docMk/>
          <pc:sldMk cId="1055020212" sldId="294"/>
        </pc:sldMkLst>
        <pc:spChg chg="add del mod">
          <ac:chgData name="Lubica Sebin" userId="380026998fa235da" providerId="LiveId" clId="{01C291CA-FFC1-4F86-9613-24E336A9B57F}" dt="2024-05-18T13:59:08.720" v="212" actId="21"/>
          <ac:spMkLst>
            <pc:docMk/>
            <pc:sldMk cId="1055020212" sldId="294"/>
            <ac:spMk id="7" creationId="{EDCCC148-9F38-0174-4921-BD6162F2A3A2}"/>
          </ac:spMkLst>
        </pc:spChg>
      </pc:sldChg>
      <pc:sldChg chg="del ord">
        <pc:chgData name="Lubica Sebin" userId="380026998fa235da" providerId="LiveId" clId="{01C291CA-FFC1-4F86-9613-24E336A9B57F}" dt="2024-05-18T14:36:52.395" v="503" actId="47"/>
        <pc:sldMkLst>
          <pc:docMk/>
          <pc:sldMk cId="1621271266" sldId="295"/>
        </pc:sldMkLst>
      </pc:sldChg>
      <pc:sldChg chg="modSp del mod">
        <pc:chgData name="Lubica Sebin" userId="380026998fa235da" providerId="LiveId" clId="{01C291CA-FFC1-4F86-9613-24E336A9B57F}" dt="2024-05-18T14:41:22.424" v="873" actId="47"/>
        <pc:sldMkLst>
          <pc:docMk/>
          <pc:sldMk cId="374053901" sldId="296"/>
        </pc:sldMkLst>
        <pc:spChg chg="mod">
          <ac:chgData name="Lubica Sebin" userId="380026998fa235da" providerId="LiveId" clId="{01C291CA-FFC1-4F86-9613-24E336A9B57F}" dt="2024-05-18T14:37:48.711" v="539" actId="21"/>
          <ac:spMkLst>
            <pc:docMk/>
            <pc:sldMk cId="374053901" sldId="296"/>
            <ac:spMk id="7" creationId="{B1687D85-F55D-C9CC-6070-B9D876DFD1D7}"/>
          </ac:spMkLst>
        </pc:spChg>
      </pc:sldChg>
      <pc:sldChg chg="del">
        <pc:chgData name="Lubica Sebin" userId="380026998fa235da" providerId="LiveId" clId="{01C291CA-FFC1-4F86-9613-24E336A9B57F}" dt="2024-05-18T14:43:24.849" v="1059" actId="47"/>
        <pc:sldMkLst>
          <pc:docMk/>
          <pc:sldMk cId="4171704066" sldId="297"/>
        </pc:sldMkLst>
      </pc:sldChg>
      <pc:sldChg chg="del">
        <pc:chgData name="Lubica Sebin" userId="380026998fa235da" providerId="LiveId" clId="{01C291CA-FFC1-4F86-9613-24E336A9B57F}" dt="2024-05-18T14:44:44.955" v="1183" actId="47"/>
        <pc:sldMkLst>
          <pc:docMk/>
          <pc:sldMk cId="3733472474" sldId="298"/>
        </pc:sldMkLst>
      </pc:sldChg>
      <pc:sldChg chg="modSp del mod ord">
        <pc:chgData name="Lubica Sebin" userId="380026998fa235da" providerId="LiveId" clId="{01C291CA-FFC1-4F86-9613-24E336A9B57F}" dt="2024-05-18T15:03:03.684" v="1910" actId="47"/>
        <pc:sldMkLst>
          <pc:docMk/>
          <pc:sldMk cId="23048268" sldId="299"/>
        </pc:sldMkLst>
        <pc:picChg chg="mod">
          <ac:chgData name="Lubica Sebin" userId="380026998fa235da" providerId="LiveId" clId="{01C291CA-FFC1-4F86-9613-24E336A9B57F}" dt="2024-05-18T14:57:42.139" v="1741" actId="1076"/>
          <ac:picMkLst>
            <pc:docMk/>
            <pc:sldMk cId="23048268" sldId="299"/>
            <ac:picMk id="3" creationId="{8644BD58-2493-4D03-C511-8E4CD9EC2230}"/>
          </ac:picMkLst>
        </pc:picChg>
      </pc:sldChg>
      <pc:sldChg chg="del ord">
        <pc:chgData name="Lubica Sebin" userId="380026998fa235da" providerId="LiveId" clId="{01C291CA-FFC1-4F86-9613-24E336A9B57F}" dt="2024-05-18T15:08:31.620" v="2029" actId="47"/>
        <pc:sldMkLst>
          <pc:docMk/>
          <pc:sldMk cId="1801708350" sldId="300"/>
        </pc:sldMkLst>
      </pc:sldChg>
      <pc:sldChg chg="del ord">
        <pc:chgData name="Lubica Sebin" userId="380026998fa235da" providerId="LiveId" clId="{01C291CA-FFC1-4F86-9613-24E336A9B57F}" dt="2024-05-18T15:14:43.298" v="2160" actId="47"/>
        <pc:sldMkLst>
          <pc:docMk/>
          <pc:sldMk cId="3189433085" sldId="301"/>
        </pc:sldMkLst>
      </pc:sldChg>
      <pc:sldChg chg="del ord">
        <pc:chgData name="Lubica Sebin" userId="380026998fa235da" providerId="LiveId" clId="{01C291CA-FFC1-4F86-9613-24E336A9B57F}" dt="2024-05-18T15:25:44.068" v="2429" actId="47"/>
        <pc:sldMkLst>
          <pc:docMk/>
          <pc:sldMk cId="1135168489" sldId="302"/>
        </pc:sldMkLst>
      </pc:sldChg>
      <pc:sldChg chg="del">
        <pc:chgData name="Lubica Sebin" userId="380026998fa235da" providerId="LiveId" clId="{01C291CA-FFC1-4F86-9613-24E336A9B57F}" dt="2024-05-18T15:28:50.586" v="2498" actId="47"/>
        <pc:sldMkLst>
          <pc:docMk/>
          <pc:sldMk cId="216578751" sldId="303"/>
        </pc:sldMkLst>
      </pc:sldChg>
      <pc:sldChg chg="del">
        <pc:chgData name="Lubica Sebin" userId="380026998fa235da" providerId="LiveId" clId="{01C291CA-FFC1-4F86-9613-24E336A9B57F}" dt="2024-05-18T16:20:46.134" v="3416" actId="47"/>
        <pc:sldMkLst>
          <pc:docMk/>
          <pc:sldMk cId="2851611767" sldId="304"/>
        </pc:sldMkLst>
      </pc:sldChg>
      <pc:sldChg chg="delSp modSp del mod">
        <pc:chgData name="Lubica Sebin" userId="380026998fa235da" providerId="LiveId" clId="{01C291CA-FFC1-4F86-9613-24E336A9B57F}" dt="2024-05-18T16:21:12.143" v="3423" actId="47"/>
        <pc:sldMkLst>
          <pc:docMk/>
          <pc:sldMk cId="2351129313" sldId="306"/>
        </pc:sldMkLst>
        <pc:spChg chg="del mod">
          <ac:chgData name="Lubica Sebin" userId="380026998fa235da" providerId="LiveId" clId="{01C291CA-FFC1-4F86-9613-24E336A9B57F}" dt="2024-05-18T16:21:00.836" v="3419"/>
          <ac:spMkLst>
            <pc:docMk/>
            <pc:sldMk cId="2351129313" sldId="306"/>
            <ac:spMk id="7" creationId="{4C9178F4-8D99-ED9E-1F6E-54B35263F0A0}"/>
          </ac:spMkLst>
        </pc:spChg>
      </pc:sldChg>
      <pc:sldChg chg="addSp delSp del mod ord">
        <pc:chgData name="Lubica Sebin" userId="380026998fa235da" providerId="LiveId" clId="{01C291CA-FFC1-4F86-9613-24E336A9B57F}" dt="2024-05-18T18:08:06.784" v="3441" actId="47"/>
        <pc:sldMkLst>
          <pc:docMk/>
          <pc:sldMk cId="890901295" sldId="307"/>
        </pc:sldMkLst>
        <pc:spChg chg="del">
          <ac:chgData name="Lubica Sebin" userId="380026998fa235da" providerId="LiveId" clId="{01C291CA-FFC1-4F86-9613-24E336A9B57F}" dt="2024-05-18T15:49:54.366" v="2718" actId="478"/>
          <ac:spMkLst>
            <pc:docMk/>
            <pc:sldMk cId="890901295" sldId="307"/>
            <ac:spMk id="5" creationId="{56878E33-ADB0-1081-96FF-42610D956527}"/>
          </ac:spMkLst>
        </pc:spChg>
        <pc:picChg chg="del">
          <ac:chgData name="Lubica Sebin" userId="380026998fa235da" providerId="LiveId" clId="{01C291CA-FFC1-4F86-9613-24E336A9B57F}" dt="2024-05-18T15:51:39.910" v="2732" actId="478"/>
          <ac:picMkLst>
            <pc:docMk/>
            <pc:sldMk cId="890901295" sldId="307"/>
            <ac:picMk id="3" creationId="{4C735F0E-330B-4568-7CC6-96C53143D052}"/>
          </ac:picMkLst>
        </pc:picChg>
        <pc:picChg chg="add del">
          <ac:chgData name="Lubica Sebin" userId="380026998fa235da" providerId="LiveId" clId="{01C291CA-FFC1-4F86-9613-24E336A9B57F}" dt="2024-05-18T15:52:03.952" v="2738" actId="21"/>
          <ac:picMkLst>
            <pc:docMk/>
            <pc:sldMk cId="890901295" sldId="307"/>
            <ac:picMk id="4" creationId="{5EDF5C3E-AAFF-7642-CED0-11E9632CC499}"/>
          </ac:picMkLst>
        </pc:picChg>
      </pc:sldChg>
      <pc:sldChg chg="addSp delSp modSp del mod ord">
        <pc:chgData name="Lubica Sebin" userId="380026998fa235da" providerId="LiveId" clId="{01C291CA-FFC1-4F86-9613-24E336A9B57F}" dt="2024-05-18T14:40:17.244" v="698" actId="47"/>
        <pc:sldMkLst>
          <pc:docMk/>
          <pc:sldMk cId="3887553010" sldId="309"/>
        </pc:sldMkLst>
        <pc:spChg chg="mod">
          <ac:chgData name="Lubica Sebin" userId="380026998fa235da" providerId="LiveId" clId="{01C291CA-FFC1-4F86-9613-24E336A9B57F}" dt="2024-05-18T14:12:59.572" v="493"/>
          <ac:spMkLst>
            <pc:docMk/>
            <pc:sldMk cId="3887553010" sldId="309"/>
            <ac:spMk id="3" creationId="{67181A7B-2A8C-65AB-0CAF-6115FE6300C8}"/>
          </ac:spMkLst>
        </pc:spChg>
        <pc:spChg chg="mod">
          <ac:chgData name="Lubica Sebin" userId="380026998fa235da" providerId="LiveId" clId="{01C291CA-FFC1-4F86-9613-24E336A9B57F}" dt="2024-05-18T14:12:59.572" v="493"/>
          <ac:spMkLst>
            <pc:docMk/>
            <pc:sldMk cId="3887553010" sldId="309"/>
            <ac:spMk id="4" creationId="{62C78F10-3EF1-E122-78C1-CA2BA879B5A1}"/>
          </ac:spMkLst>
        </pc:spChg>
        <pc:spChg chg="mod">
          <ac:chgData name="Lubica Sebin" userId="380026998fa235da" providerId="LiveId" clId="{01C291CA-FFC1-4F86-9613-24E336A9B57F}" dt="2024-05-18T14:12:59.572" v="493"/>
          <ac:spMkLst>
            <pc:docMk/>
            <pc:sldMk cId="3887553010" sldId="309"/>
            <ac:spMk id="6" creationId="{748AF7EF-6616-7044-3A2E-CFED74FCE2A4}"/>
          </ac:spMkLst>
        </pc:spChg>
        <pc:spChg chg="mod">
          <ac:chgData name="Lubica Sebin" userId="380026998fa235da" providerId="LiveId" clId="{01C291CA-FFC1-4F86-9613-24E336A9B57F}" dt="2024-05-18T14:12:59.572" v="493"/>
          <ac:spMkLst>
            <pc:docMk/>
            <pc:sldMk cId="3887553010" sldId="309"/>
            <ac:spMk id="7" creationId="{5DBC43C8-3C97-0DD1-1D90-9143A8D4855B}"/>
          </ac:spMkLst>
        </pc:spChg>
        <pc:spChg chg="add mod">
          <ac:chgData name="Lubica Sebin" userId="380026998fa235da" providerId="LiveId" clId="{01C291CA-FFC1-4F86-9613-24E336A9B57F}" dt="2024-05-18T14:12:59.572" v="493"/>
          <ac:spMkLst>
            <pc:docMk/>
            <pc:sldMk cId="3887553010" sldId="309"/>
            <ac:spMk id="8" creationId="{97A1F94B-0942-6CD1-D809-090847860C8F}"/>
          </ac:spMkLst>
        </pc:spChg>
        <pc:spChg chg="add mod">
          <ac:chgData name="Lubica Sebin" userId="380026998fa235da" providerId="LiveId" clId="{01C291CA-FFC1-4F86-9613-24E336A9B57F}" dt="2024-05-18T14:13:10.225" v="494"/>
          <ac:spMkLst>
            <pc:docMk/>
            <pc:sldMk cId="3887553010" sldId="309"/>
            <ac:spMk id="9" creationId="{8A31B33A-C247-5B75-093D-241E553F4D89}"/>
          </ac:spMkLst>
        </pc:spChg>
        <pc:spChg chg="add del mod">
          <ac:chgData name="Lubica Sebin" userId="380026998fa235da" providerId="LiveId" clId="{01C291CA-FFC1-4F86-9613-24E336A9B57F}" dt="2024-05-18T14:37:07.125" v="505" actId="21"/>
          <ac:spMkLst>
            <pc:docMk/>
            <pc:sldMk cId="3887553010" sldId="309"/>
            <ac:spMk id="11" creationId="{6AAD8533-EE08-8E26-157F-93364198F9C1}"/>
          </ac:spMkLst>
        </pc:spChg>
        <pc:spChg chg="mod">
          <ac:chgData name="Lubica Sebin" userId="380026998fa235da" providerId="LiveId" clId="{01C291CA-FFC1-4F86-9613-24E336A9B57F}" dt="2024-05-18T14:35:29.826" v="501"/>
          <ac:spMkLst>
            <pc:docMk/>
            <pc:sldMk cId="3887553010" sldId="309"/>
            <ac:spMk id="13" creationId="{F2BEB64C-88E2-E126-9870-506F040C773A}"/>
          </ac:spMkLst>
        </pc:spChg>
        <pc:spChg chg="mod">
          <ac:chgData name="Lubica Sebin" userId="380026998fa235da" providerId="LiveId" clId="{01C291CA-FFC1-4F86-9613-24E336A9B57F}" dt="2024-05-18T14:35:29.826" v="501"/>
          <ac:spMkLst>
            <pc:docMk/>
            <pc:sldMk cId="3887553010" sldId="309"/>
            <ac:spMk id="14" creationId="{37672034-F4DC-FC9B-AD38-77717BD576F5}"/>
          </ac:spMkLst>
        </pc:spChg>
        <pc:spChg chg="add del mod">
          <ac:chgData name="Lubica Sebin" userId="380026998fa235da" providerId="LiveId" clId="{01C291CA-FFC1-4F86-9613-24E336A9B57F}" dt="2024-05-18T14:37:07.125" v="505" actId="21"/>
          <ac:spMkLst>
            <pc:docMk/>
            <pc:sldMk cId="3887553010" sldId="309"/>
            <ac:spMk id="15" creationId="{4E6E5726-9F42-1D44-FE1D-6201CB70B3EF}"/>
          </ac:spMkLst>
        </pc:spChg>
        <pc:spChg chg="add mod">
          <ac:chgData name="Lubica Sebin" userId="380026998fa235da" providerId="LiveId" clId="{01C291CA-FFC1-4F86-9613-24E336A9B57F}" dt="2024-05-18T14:37:03.873" v="504" actId="1076"/>
          <ac:spMkLst>
            <pc:docMk/>
            <pc:sldMk cId="3887553010" sldId="309"/>
            <ac:spMk id="16" creationId="{8156F8DE-AAE0-485D-C930-B5841E1597CE}"/>
          </ac:spMkLst>
        </pc:spChg>
        <pc:spChg chg="add mod">
          <ac:chgData name="Lubica Sebin" userId="380026998fa235da" providerId="LiveId" clId="{01C291CA-FFC1-4F86-9613-24E336A9B57F}" dt="2024-05-18T14:37:11.074" v="506"/>
          <ac:spMkLst>
            <pc:docMk/>
            <pc:sldMk cId="3887553010" sldId="309"/>
            <ac:spMk id="17" creationId="{6AAD8533-EE08-8E26-157F-93364198F9C1}"/>
          </ac:spMkLst>
        </pc:spChg>
        <pc:spChg chg="mod">
          <ac:chgData name="Lubica Sebin" userId="380026998fa235da" providerId="LiveId" clId="{01C291CA-FFC1-4F86-9613-24E336A9B57F}" dt="2024-05-18T14:37:11.074" v="506"/>
          <ac:spMkLst>
            <pc:docMk/>
            <pc:sldMk cId="3887553010" sldId="309"/>
            <ac:spMk id="19" creationId="{F2BEB64C-88E2-E126-9870-506F040C773A}"/>
          </ac:spMkLst>
        </pc:spChg>
        <pc:spChg chg="mod">
          <ac:chgData name="Lubica Sebin" userId="380026998fa235da" providerId="LiveId" clId="{01C291CA-FFC1-4F86-9613-24E336A9B57F}" dt="2024-05-18T14:37:11.074" v="506"/>
          <ac:spMkLst>
            <pc:docMk/>
            <pc:sldMk cId="3887553010" sldId="309"/>
            <ac:spMk id="20" creationId="{37672034-F4DC-FC9B-AD38-77717BD576F5}"/>
          </ac:spMkLst>
        </pc:spChg>
        <pc:spChg chg="add mod">
          <ac:chgData name="Lubica Sebin" userId="380026998fa235da" providerId="LiveId" clId="{01C291CA-FFC1-4F86-9613-24E336A9B57F}" dt="2024-05-18T14:37:11.074" v="506"/>
          <ac:spMkLst>
            <pc:docMk/>
            <pc:sldMk cId="3887553010" sldId="309"/>
            <ac:spMk id="21" creationId="{4E6E5726-9F42-1D44-FE1D-6201CB70B3EF}"/>
          </ac:spMkLst>
        </pc:spChg>
        <pc:grpChg chg="add mod">
          <ac:chgData name="Lubica Sebin" userId="380026998fa235da" providerId="LiveId" clId="{01C291CA-FFC1-4F86-9613-24E336A9B57F}" dt="2024-05-18T14:12:59.572" v="493"/>
          <ac:grpSpMkLst>
            <pc:docMk/>
            <pc:sldMk cId="3887553010" sldId="309"/>
            <ac:grpSpMk id="2" creationId="{7B3D4735-BB85-3921-4D69-FC9D4773C8A1}"/>
          </ac:grpSpMkLst>
        </pc:grpChg>
        <pc:grpChg chg="add mod">
          <ac:chgData name="Lubica Sebin" userId="380026998fa235da" providerId="LiveId" clId="{01C291CA-FFC1-4F86-9613-24E336A9B57F}" dt="2024-05-18T14:12:59.572" v="493"/>
          <ac:grpSpMkLst>
            <pc:docMk/>
            <pc:sldMk cId="3887553010" sldId="309"/>
            <ac:grpSpMk id="5" creationId="{E15F58D2-C464-66D4-95F7-11974F825B21}"/>
          </ac:grpSpMkLst>
        </pc:grpChg>
        <pc:grpChg chg="add del mod">
          <ac:chgData name="Lubica Sebin" userId="380026998fa235da" providerId="LiveId" clId="{01C291CA-FFC1-4F86-9613-24E336A9B57F}" dt="2024-05-18T14:37:07.125" v="505" actId="21"/>
          <ac:grpSpMkLst>
            <pc:docMk/>
            <pc:sldMk cId="3887553010" sldId="309"/>
            <ac:grpSpMk id="12" creationId="{2F5253A1-BFCE-F265-547C-2EA90DF790F3}"/>
          </ac:grpSpMkLst>
        </pc:grpChg>
        <pc:grpChg chg="add mod">
          <ac:chgData name="Lubica Sebin" userId="380026998fa235da" providerId="LiveId" clId="{01C291CA-FFC1-4F86-9613-24E336A9B57F}" dt="2024-05-18T14:37:11.074" v="506"/>
          <ac:grpSpMkLst>
            <pc:docMk/>
            <pc:sldMk cId="3887553010" sldId="309"/>
            <ac:grpSpMk id="18" creationId="{2F5253A1-BFCE-F265-547C-2EA90DF790F3}"/>
          </ac:grpSpMkLst>
        </pc:grpChg>
        <pc:graphicFrameChg chg="add del mod modGraphic">
          <ac:chgData name="Lubica Sebin" userId="380026998fa235da" providerId="LiveId" clId="{01C291CA-FFC1-4F86-9613-24E336A9B57F}" dt="2024-05-18T14:31:19.460" v="499" actId="478"/>
          <ac:graphicFrameMkLst>
            <pc:docMk/>
            <pc:sldMk cId="3887553010" sldId="309"/>
            <ac:graphicFrameMk id="10" creationId="{91E65030-56D8-B177-2ADD-83CBAB59D68A}"/>
          </ac:graphicFrameMkLst>
        </pc:graphicFrameChg>
      </pc:sldChg>
      <pc:sldChg chg="modSp mod">
        <pc:chgData name="Lubica Sebin" userId="380026998fa235da" providerId="LiveId" clId="{01C291CA-FFC1-4F86-9613-24E336A9B57F}" dt="2024-05-18T19:03:03.385" v="3587" actId="207"/>
        <pc:sldMkLst>
          <pc:docMk/>
          <pc:sldMk cId="0" sldId="310"/>
        </pc:sldMkLst>
        <pc:spChg chg="mod">
          <ac:chgData name="Lubica Sebin" userId="380026998fa235da" providerId="LiveId" clId="{01C291CA-FFC1-4F86-9613-24E336A9B57F}" dt="2024-05-18T19:03:03.385" v="3587" actId="207"/>
          <ac:spMkLst>
            <pc:docMk/>
            <pc:sldMk cId="0" sldId="310"/>
            <ac:spMk id="25" creationId="{4A4473BA-E87F-814B-88C5-D04F6A5377C5}"/>
          </ac:spMkLst>
        </pc:spChg>
      </pc:sldChg>
      <pc:sldChg chg="modSp mod">
        <pc:chgData name="Lubica Sebin" userId="380026998fa235da" providerId="LiveId" clId="{01C291CA-FFC1-4F86-9613-24E336A9B57F}" dt="2024-05-18T19:03:14.025" v="3590" actId="207"/>
        <pc:sldMkLst>
          <pc:docMk/>
          <pc:sldMk cId="3366353604" sldId="311"/>
        </pc:sldMkLst>
        <pc:spChg chg="mod">
          <ac:chgData name="Lubica Sebin" userId="380026998fa235da" providerId="LiveId" clId="{01C291CA-FFC1-4F86-9613-24E336A9B57F}" dt="2024-05-18T19:03:14.025" v="3590" actId="207"/>
          <ac:spMkLst>
            <pc:docMk/>
            <pc:sldMk cId="3366353604" sldId="311"/>
            <ac:spMk id="25" creationId="{4A4473BA-E87F-814B-88C5-D04F6A5377C5}"/>
          </ac:spMkLst>
        </pc:spChg>
      </pc:sldChg>
      <pc:sldChg chg="addSp delSp modSp mod">
        <pc:chgData name="Lubica Sebin" userId="380026998fa235da" providerId="LiveId" clId="{01C291CA-FFC1-4F86-9613-24E336A9B57F}" dt="2024-05-18T19:03:24.182" v="3593" actId="207"/>
        <pc:sldMkLst>
          <pc:docMk/>
          <pc:sldMk cId="1690304832" sldId="312"/>
        </pc:sldMkLst>
        <pc:spChg chg="del">
          <ac:chgData name="Lubica Sebin" userId="380026998fa235da" providerId="LiveId" clId="{01C291CA-FFC1-4F86-9613-24E336A9B57F}" dt="2024-05-18T13:41:54.602" v="31" actId="478"/>
          <ac:spMkLst>
            <pc:docMk/>
            <pc:sldMk cId="1690304832" sldId="312"/>
            <ac:spMk id="14" creationId="{00000000-0000-0000-0000-000000000000}"/>
          </ac:spMkLst>
        </pc:spChg>
        <pc:spChg chg="mod">
          <ac:chgData name="Lubica Sebin" userId="380026998fa235da" providerId="LiveId" clId="{01C291CA-FFC1-4F86-9613-24E336A9B57F}" dt="2024-05-18T13:56:29.335" v="101" actId="2711"/>
          <ac:spMkLst>
            <pc:docMk/>
            <pc:sldMk cId="1690304832" sldId="312"/>
            <ac:spMk id="22" creationId="{B9A30D32-B975-D840-0574-7EFBF37446D0}"/>
          </ac:spMkLst>
        </pc:spChg>
        <pc:spChg chg="mod">
          <ac:chgData name="Lubica Sebin" userId="380026998fa235da" providerId="LiveId" clId="{01C291CA-FFC1-4F86-9613-24E336A9B57F}" dt="2024-05-18T13:56:29.335" v="101" actId="2711"/>
          <ac:spMkLst>
            <pc:docMk/>
            <pc:sldMk cId="1690304832" sldId="312"/>
            <ac:spMk id="23" creationId="{A3BEBB0D-625D-B1EC-488E-08FDBC056B34}"/>
          </ac:spMkLst>
        </pc:spChg>
        <pc:spChg chg="mod">
          <ac:chgData name="Lubica Sebin" userId="380026998fa235da" providerId="LiveId" clId="{01C291CA-FFC1-4F86-9613-24E336A9B57F}" dt="2024-05-18T13:56:29.335" v="101" actId="2711"/>
          <ac:spMkLst>
            <pc:docMk/>
            <pc:sldMk cId="1690304832" sldId="312"/>
            <ac:spMk id="24" creationId="{E132C217-2C9B-7376-24F6-D3AB334D1945}"/>
          </ac:spMkLst>
        </pc:spChg>
        <pc:spChg chg="mod">
          <ac:chgData name="Lubica Sebin" userId="380026998fa235da" providerId="LiveId" clId="{01C291CA-FFC1-4F86-9613-24E336A9B57F}" dt="2024-05-18T19:03:24.182" v="3593" actId="207"/>
          <ac:spMkLst>
            <pc:docMk/>
            <pc:sldMk cId="1690304832" sldId="312"/>
            <ac:spMk id="25" creationId="{4A4473BA-E87F-814B-88C5-D04F6A5377C5}"/>
          </ac:spMkLst>
        </pc:spChg>
        <pc:spChg chg="add mod">
          <ac:chgData name="Lubica Sebin" userId="380026998fa235da" providerId="LiveId" clId="{01C291CA-FFC1-4F86-9613-24E336A9B57F}" dt="2024-05-18T13:41:59.091" v="32"/>
          <ac:spMkLst>
            <pc:docMk/>
            <pc:sldMk cId="1690304832" sldId="312"/>
            <ac:spMk id="26" creationId="{E16A87B5-7479-ED9B-24DD-617726BBC633}"/>
          </ac:spMkLst>
        </pc:spChg>
        <pc:spChg chg="mod">
          <ac:chgData name="Lubica Sebin" userId="380026998fa235da" providerId="LiveId" clId="{01C291CA-FFC1-4F86-9613-24E336A9B57F}" dt="2024-05-18T13:42:54.974" v="41" actId="571"/>
          <ac:spMkLst>
            <pc:docMk/>
            <pc:sldMk cId="1690304832" sldId="312"/>
            <ac:spMk id="28" creationId="{20630FB4-7CFD-53B9-47A4-7DCAC2EC2D29}"/>
          </ac:spMkLst>
        </pc:spChg>
        <pc:spChg chg="mod">
          <ac:chgData name="Lubica Sebin" userId="380026998fa235da" providerId="LiveId" clId="{01C291CA-FFC1-4F86-9613-24E336A9B57F}" dt="2024-05-18T13:42:54.974" v="41" actId="571"/>
          <ac:spMkLst>
            <pc:docMk/>
            <pc:sldMk cId="1690304832" sldId="312"/>
            <ac:spMk id="30" creationId="{69023B39-B505-55B7-946B-EABC2491886C}"/>
          </ac:spMkLst>
        </pc:spChg>
        <pc:spChg chg="mod">
          <ac:chgData name="Lubica Sebin" userId="380026998fa235da" providerId="LiveId" clId="{01C291CA-FFC1-4F86-9613-24E336A9B57F}" dt="2024-05-18T13:42:54.974" v="41" actId="571"/>
          <ac:spMkLst>
            <pc:docMk/>
            <pc:sldMk cId="1690304832" sldId="312"/>
            <ac:spMk id="34" creationId="{586E82DF-1A8F-9230-FB0E-677BFB5B484F}"/>
          </ac:spMkLst>
        </pc:spChg>
        <pc:spChg chg="mod">
          <ac:chgData name="Lubica Sebin" userId="380026998fa235da" providerId="LiveId" clId="{01C291CA-FFC1-4F86-9613-24E336A9B57F}" dt="2024-05-18T13:42:54.974" v="41" actId="571"/>
          <ac:spMkLst>
            <pc:docMk/>
            <pc:sldMk cId="1690304832" sldId="312"/>
            <ac:spMk id="35" creationId="{A0C48267-8780-B57A-B537-4E5C1F131108}"/>
          </ac:spMkLst>
        </pc:spChg>
        <pc:spChg chg="add mod">
          <ac:chgData name="Lubica Sebin" userId="380026998fa235da" providerId="LiveId" clId="{01C291CA-FFC1-4F86-9613-24E336A9B57F}" dt="2024-05-18T13:43:01.414" v="52" actId="1036"/>
          <ac:spMkLst>
            <pc:docMk/>
            <pc:sldMk cId="1690304832" sldId="312"/>
            <ac:spMk id="36" creationId="{810EC9F4-DC58-75E0-0AB4-2B7E5B87BB67}"/>
          </ac:spMkLst>
        </pc:spChg>
        <pc:spChg chg="add mod">
          <ac:chgData name="Lubica Sebin" userId="380026998fa235da" providerId="LiveId" clId="{01C291CA-FFC1-4F86-9613-24E336A9B57F}" dt="2024-05-18T13:43:01.414" v="52" actId="1036"/>
          <ac:spMkLst>
            <pc:docMk/>
            <pc:sldMk cId="1690304832" sldId="312"/>
            <ac:spMk id="37" creationId="{420FF324-598A-B95D-BCB7-84C88CBA89B7}"/>
          </ac:spMkLst>
        </pc:spChg>
        <pc:grpChg chg="mod">
          <ac:chgData name="Lubica Sebin" userId="380026998fa235da" providerId="LiveId" clId="{01C291CA-FFC1-4F86-9613-24E336A9B57F}" dt="2024-05-18T13:42:37.571" v="37" actId="14100"/>
          <ac:grpSpMkLst>
            <pc:docMk/>
            <pc:sldMk cId="1690304832" sldId="312"/>
            <ac:grpSpMk id="2" creationId="{00000000-0000-0000-0000-000000000000}"/>
          </ac:grpSpMkLst>
        </pc:grpChg>
        <pc:grpChg chg="add del mod">
          <ac:chgData name="Lubica Sebin" userId="380026998fa235da" providerId="LiveId" clId="{01C291CA-FFC1-4F86-9613-24E336A9B57F}" dt="2024-05-18T13:43:06.892" v="53" actId="478"/>
          <ac:grpSpMkLst>
            <pc:docMk/>
            <pc:sldMk cId="1690304832" sldId="312"/>
            <ac:grpSpMk id="27" creationId="{A5248451-CFED-E429-C480-220B6870D91C}"/>
          </ac:grpSpMkLst>
        </pc:grpChg>
        <pc:grpChg chg="add del mod">
          <ac:chgData name="Lubica Sebin" userId="380026998fa235da" providerId="LiveId" clId="{01C291CA-FFC1-4F86-9613-24E336A9B57F}" dt="2024-05-18T13:43:12.008" v="55" actId="478"/>
          <ac:grpSpMkLst>
            <pc:docMk/>
            <pc:sldMk cId="1690304832" sldId="312"/>
            <ac:grpSpMk id="32" creationId="{885A1987-2E01-A2D4-8139-FD1FF4F79638}"/>
          </ac:grpSpMkLst>
        </pc:grpChg>
      </pc:sldChg>
      <pc:sldChg chg="addSp delSp modSp add mod modAnim">
        <pc:chgData name="Lubica Sebin" userId="380026998fa235da" providerId="LiveId" clId="{01C291CA-FFC1-4F86-9613-24E336A9B57F}" dt="2024-05-20T07:26:37.721" v="3843" actId="1076"/>
        <pc:sldMkLst>
          <pc:docMk/>
          <pc:sldMk cId="756736022" sldId="313"/>
        </pc:sldMkLst>
        <pc:spChg chg="add mod ord">
          <ac:chgData name="Lubica Sebin" userId="380026998fa235da" providerId="LiveId" clId="{01C291CA-FFC1-4F86-9613-24E336A9B57F}" dt="2024-05-20T07:25:07.562" v="3786" actId="171"/>
          <ac:spMkLst>
            <pc:docMk/>
            <pc:sldMk cId="756736022" sldId="313"/>
            <ac:spMk id="2" creationId="{C06BBEDF-1475-07F5-55BF-67A368712300}"/>
          </ac:spMkLst>
        </pc:spChg>
        <pc:spChg chg="del">
          <ac:chgData name="Lubica Sebin" userId="380026998fa235da" providerId="LiveId" clId="{01C291CA-FFC1-4F86-9613-24E336A9B57F}" dt="2024-05-18T13:41:24.405" v="26" actId="478"/>
          <ac:spMkLst>
            <pc:docMk/>
            <pc:sldMk cId="756736022" sldId="313"/>
            <ac:spMk id="14" creationId="{00000000-0000-0000-0000-000000000000}"/>
          </ac:spMkLst>
        </pc:spChg>
        <pc:spChg chg="mod">
          <ac:chgData name="Lubica Sebin" userId="380026998fa235da" providerId="LiveId" clId="{01C291CA-FFC1-4F86-9613-24E336A9B57F}" dt="2024-05-18T13:54:33.238" v="90" actId="14100"/>
          <ac:spMkLst>
            <pc:docMk/>
            <pc:sldMk cId="756736022" sldId="313"/>
            <ac:spMk id="18" creationId="{00000000-0000-0000-0000-000000000000}"/>
          </ac:spMkLst>
        </pc:spChg>
        <pc:spChg chg="del mod">
          <ac:chgData name="Lubica Sebin" userId="380026998fa235da" providerId="LiveId" clId="{01C291CA-FFC1-4F86-9613-24E336A9B57F}" dt="2024-05-18T13:54:21.946" v="85" actId="478"/>
          <ac:spMkLst>
            <pc:docMk/>
            <pc:sldMk cId="756736022" sldId="313"/>
            <ac:spMk id="19" creationId="{00000000-0000-0000-0000-000000000000}"/>
          </ac:spMkLst>
        </pc:spChg>
        <pc:spChg chg="del mod">
          <ac:chgData name="Lubica Sebin" userId="380026998fa235da" providerId="LiveId" clId="{01C291CA-FFC1-4F86-9613-24E336A9B57F}" dt="2024-05-18T13:54:22.868" v="86" actId="478"/>
          <ac:spMkLst>
            <pc:docMk/>
            <pc:sldMk cId="756736022" sldId="313"/>
            <ac:spMk id="20" creationId="{00000000-0000-0000-0000-000000000000}"/>
          </ac:spMkLst>
        </pc:spChg>
        <pc:spChg chg="add mod">
          <ac:chgData name="Lubica Sebin" userId="380026998fa235da" providerId="LiveId" clId="{01C291CA-FFC1-4F86-9613-24E336A9B57F}" dt="2024-05-18T13:41:44.976" v="30" actId="14100"/>
          <ac:spMkLst>
            <pc:docMk/>
            <pc:sldMk cId="756736022" sldId="313"/>
            <ac:spMk id="21" creationId="{4716E2FB-03B2-E7F9-6ED4-B78066529855}"/>
          </ac:spMkLst>
        </pc:spChg>
        <pc:spChg chg="mod">
          <ac:chgData name="Lubica Sebin" userId="380026998fa235da" providerId="LiveId" clId="{01C291CA-FFC1-4F86-9613-24E336A9B57F}" dt="2024-05-18T13:53:52.732" v="79" actId="14100"/>
          <ac:spMkLst>
            <pc:docMk/>
            <pc:sldMk cId="756736022" sldId="313"/>
            <ac:spMk id="22" creationId="{B9A30D32-B975-D840-0574-7EFBF37446D0}"/>
          </ac:spMkLst>
        </pc:spChg>
        <pc:spChg chg="del mod">
          <ac:chgData name="Lubica Sebin" userId="380026998fa235da" providerId="LiveId" clId="{01C291CA-FFC1-4F86-9613-24E336A9B57F}" dt="2024-05-18T13:41:10.971" v="23" actId="478"/>
          <ac:spMkLst>
            <pc:docMk/>
            <pc:sldMk cId="756736022" sldId="313"/>
            <ac:spMk id="23" creationId="{A3BEBB0D-625D-B1EC-488E-08FDBC056B34}"/>
          </ac:spMkLst>
        </pc:spChg>
        <pc:spChg chg="del">
          <ac:chgData name="Lubica Sebin" userId="380026998fa235da" providerId="LiveId" clId="{01C291CA-FFC1-4F86-9613-24E336A9B57F}" dt="2024-05-18T13:53:12.115" v="71" actId="478"/>
          <ac:spMkLst>
            <pc:docMk/>
            <pc:sldMk cId="756736022" sldId="313"/>
            <ac:spMk id="24" creationId="{E132C217-2C9B-7376-24F6-D3AB334D1945}"/>
          </ac:spMkLst>
        </pc:spChg>
        <pc:spChg chg="del">
          <ac:chgData name="Lubica Sebin" userId="380026998fa235da" providerId="LiveId" clId="{01C291CA-FFC1-4F86-9613-24E336A9B57F}" dt="2024-05-18T13:53:14.725" v="72" actId="478"/>
          <ac:spMkLst>
            <pc:docMk/>
            <pc:sldMk cId="756736022" sldId="313"/>
            <ac:spMk id="25" creationId="{4A4473BA-E87F-814B-88C5-D04F6A5377C5}"/>
          </ac:spMkLst>
        </pc:spChg>
        <pc:spChg chg="add mod">
          <ac:chgData name="Lubica Sebin" userId="380026998fa235da" providerId="LiveId" clId="{01C291CA-FFC1-4F86-9613-24E336A9B57F}" dt="2024-05-18T13:59:41.868" v="216" actId="1076"/>
          <ac:spMkLst>
            <pc:docMk/>
            <pc:sldMk cId="756736022" sldId="313"/>
            <ac:spMk id="33" creationId="{A7223F78-2BFB-2E23-115C-53EB1FCB8E26}"/>
          </ac:spMkLst>
        </pc:spChg>
        <pc:spChg chg="add mod">
          <ac:chgData name="Lubica Sebin" userId="380026998fa235da" providerId="LiveId" clId="{01C291CA-FFC1-4F86-9613-24E336A9B57F}" dt="2024-05-20T07:26:24.222" v="3841" actId="20577"/>
          <ac:spMkLst>
            <pc:docMk/>
            <pc:sldMk cId="756736022" sldId="313"/>
            <ac:spMk id="34" creationId="{31CF261E-2EFE-F6C4-90C0-2F2F61D4E218}"/>
          </ac:spMkLst>
        </pc:spChg>
        <pc:spChg chg="add mod">
          <ac:chgData name="Lubica Sebin" userId="380026998fa235da" providerId="LiveId" clId="{01C291CA-FFC1-4F86-9613-24E336A9B57F}" dt="2024-05-20T07:26:37.721" v="3843" actId="1076"/>
          <ac:spMkLst>
            <pc:docMk/>
            <pc:sldMk cId="756736022" sldId="313"/>
            <ac:spMk id="36" creationId="{1FEB4817-CC61-6FA6-D024-191FFBF44F7B}"/>
          </ac:spMkLst>
        </pc:spChg>
        <pc:grpChg chg="del">
          <ac:chgData name="Lubica Sebin" userId="380026998fa235da" providerId="LiveId" clId="{01C291CA-FFC1-4F86-9613-24E336A9B57F}" dt="2024-05-18T13:53:15.461" v="73" actId="478"/>
          <ac:grpSpMkLst>
            <pc:docMk/>
            <pc:sldMk cId="756736022" sldId="313"/>
            <ac:grpSpMk id="2" creationId="{00000000-0000-0000-0000-000000000000}"/>
          </ac:grpSpMkLst>
        </pc:grpChg>
        <pc:grpChg chg="del mod">
          <ac:chgData name="Lubica Sebin" userId="380026998fa235da" providerId="LiveId" clId="{01C291CA-FFC1-4F86-9613-24E336A9B57F}" dt="2024-05-18T13:54:24.639" v="88" actId="478"/>
          <ac:grpSpMkLst>
            <pc:docMk/>
            <pc:sldMk cId="756736022" sldId="313"/>
            <ac:grpSpMk id="5" creationId="{00000000-0000-0000-0000-000000000000}"/>
          </ac:grpSpMkLst>
        </pc:grpChg>
        <pc:grpChg chg="del mod">
          <ac:chgData name="Lubica Sebin" userId="380026998fa235da" providerId="LiveId" clId="{01C291CA-FFC1-4F86-9613-24E336A9B57F}" dt="2024-05-18T13:54:23.538" v="87" actId="478"/>
          <ac:grpSpMkLst>
            <pc:docMk/>
            <pc:sldMk cId="756736022" sldId="313"/>
            <ac:grpSpMk id="8" creationId="{00000000-0000-0000-0000-000000000000}"/>
          </ac:grpSpMkLst>
        </pc:grpChg>
        <pc:picChg chg="add del mod modCrop">
          <ac:chgData name="Lubica Sebin" userId="380026998fa235da" providerId="LiveId" clId="{01C291CA-FFC1-4F86-9613-24E336A9B57F}" dt="2024-05-18T13:50:01.556" v="67" actId="478"/>
          <ac:picMkLst>
            <pc:docMk/>
            <pc:sldMk cId="756736022" sldId="313"/>
            <ac:picMk id="27" creationId="{277CEC45-A859-30CB-EA19-905852226D57}"/>
          </ac:picMkLst>
        </pc:picChg>
        <pc:picChg chg="add mod">
          <ac:chgData name="Lubica Sebin" userId="380026998fa235da" providerId="LiveId" clId="{01C291CA-FFC1-4F86-9613-24E336A9B57F}" dt="2024-05-18T13:55:47.227" v="95" actId="14100"/>
          <ac:picMkLst>
            <pc:docMk/>
            <pc:sldMk cId="756736022" sldId="313"/>
            <ac:picMk id="30" creationId="{71CC6659-7311-F15A-5936-FD7BEAB235D9}"/>
          </ac:picMkLst>
        </pc:picChg>
        <pc:picChg chg="add mod">
          <ac:chgData name="Lubica Sebin" userId="380026998fa235da" providerId="LiveId" clId="{01C291CA-FFC1-4F86-9613-24E336A9B57F}" dt="2024-05-18T13:55:44.887" v="94" actId="1076"/>
          <ac:picMkLst>
            <pc:docMk/>
            <pc:sldMk cId="756736022" sldId="313"/>
            <ac:picMk id="32" creationId="{D4F4092B-DC16-C8AB-A579-5FEE07BF0AC8}"/>
          </ac:picMkLst>
        </pc:picChg>
        <pc:cxnChg chg="del">
          <ac:chgData name="Lubica Sebin" userId="380026998fa235da" providerId="LiveId" clId="{01C291CA-FFC1-4F86-9613-24E336A9B57F}" dt="2024-05-18T13:41:04.774" v="21" actId="478"/>
          <ac:cxnSpMkLst>
            <pc:docMk/>
            <pc:sldMk cId="756736022" sldId="313"/>
            <ac:cxnSpMk id="29" creationId="{40399C1D-A2C1-4665-8CE4-661625163EC4}"/>
          </ac:cxnSpMkLst>
        </pc:cxnChg>
      </pc:sldChg>
      <pc:sldChg chg="addSp delSp modSp add mod delAnim">
        <pc:chgData name="Lubica Sebin" userId="380026998fa235da" providerId="LiveId" clId="{01C291CA-FFC1-4F86-9613-24E336A9B57F}" dt="2024-05-20T12:01:50.333" v="3873" actId="1038"/>
        <pc:sldMkLst>
          <pc:docMk/>
          <pc:sldMk cId="511421306" sldId="314"/>
        </pc:sldMkLst>
        <pc:spChg chg="add mod">
          <ac:chgData name="Lubica Sebin" userId="380026998fa235da" providerId="LiveId" clId="{01C291CA-FFC1-4F86-9613-24E336A9B57F}" dt="2024-05-18T14:08:33.346" v="344" actId="1076"/>
          <ac:spMkLst>
            <pc:docMk/>
            <pc:sldMk cId="511421306" sldId="314"/>
            <ac:spMk id="2" creationId="{5EFC3BCC-A9B0-3819-E2F5-2C4C88221D2B}"/>
          </ac:spMkLst>
        </pc:spChg>
        <pc:spChg chg="add mod">
          <ac:chgData name="Lubica Sebin" userId="380026998fa235da" providerId="LiveId" clId="{01C291CA-FFC1-4F86-9613-24E336A9B57F}" dt="2024-05-18T14:05:08.264" v="276" actId="1076"/>
          <ac:spMkLst>
            <pc:docMk/>
            <pc:sldMk cId="511421306" sldId="314"/>
            <ac:spMk id="3" creationId="{7010F42F-0692-9993-1A70-4E683CF46AB3}"/>
          </ac:spMkLst>
        </pc:spChg>
        <pc:spChg chg="add mod">
          <ac:chgData name="Lubica Sebin" userId="380026998fa235da" providerId="LiveId" clId="{01C291CA-FFC1-4F86-9613-24E336A9B57F}" dt="2024-05-18T14:09:44.257" v="363" actId="1036"/>
          <ac:spMkLst>
            <pc:docMk/>
            <pc:sldMk cId="511421306" sldId="314"/>
            <ac:spMk id="4" creationId="{F313199A-D4D0-477C-5E8A-F338BEE336DC}"/>
          </ac:spMkLst>
        </pc:spChg>
        <pc:spChg chg="mod">
          <ac:chgData name="Lubica Sebin" userId="380026998fa235da" providerId="LiveId" clId="{01C291CA-FFC1-4F86-9613-24E336A9B57F}" dt="2024-05-18T14:05:40.211" v="279"/>
          <ac:spMkLst>
            <pc:docMk/>
            <pc:sldMk cId="511421306" sldId="314"/>
            <ac:spMk id="6" creationId="{F51EF8FD-4FA9-8324-39C3-EB0BF33ECA28}"/>
          </ac:spMkLst>
        </pc:spChg>
        <pc:spChg chg="mod">
          <ac:chgData name="Lubica Sebin" userId="380026998fa235da" providerId="LiveId" clId="{01C291CA-FFC1-4F86-9613-24E336A9B57F}" dt="2024-05-18T14:05:40.211" v="279"/>
          <ac:spMkLst>
            <pc:docMk/>
            <pc:sldMk cId="511421306" sldId="314"/>
            <ac:spMk id="7" creationId="{A9B7E705-01F6-32ED-BEF3-DB184D0ABDBD}"/>
          </ac:spMkLst>
        </pc:spChg>
        <pc:spChg chg="add mod">
          <ac:chgData name="Lubica Sebin" userId="380026998fa235da" providerId="LiveId" clId="{01C291CA-FFC1-4F86-9613-24E336A9B57F}" dt="2024-05-18T14:09:44.257" v="363" actId="1036"/>
          <ac:spMkLst>
            <pc:docMk/>
            <pc:sldMk cId="511421306" sldId="314"/>
            <ac:spMk id="8" creationId="{11E237D0-4C37-B2AE-32B5-1CACC9B369C9}"/>
          </ac:spMkLst>
        </pc:spChg>
        <pc:spChg chg="add mod">
          <ac:chgData name="Lubica Sebin" userId="380026998fa235da" providerId="LiveId" clId="{01C291CA-FFC1-4F86-9613-24E336A9B57F}" dt="2024-05-18T14:07:20.655" v="280"/>
          <ac:spMkLst>
            <pc:docMk/>
            <pc:sldMk cId="511421306" sldId="314"/>
            <ac:spMk id="9" creationId="{EE74BA56-F517-2EB1-D7EE-B876454AAE01}"/>
          </ac:spMkLst>
        </pc:spChg>
        <pc:spChg chg="mod">
          <ac:chgData name="Lubica Sebin" userId="380026998fa235da" providerId="LiveId" clId="{01C291CA-FFC1-4F86-9613-24E336A9B57F}" dt="2024-05-18T14:07:20.655" v="280"/>
          <ac:spMkLst>
            <pc:docMk/>
            <pc:sldMk cId="511421306" sldId="314"/>
            <ac:spMk id="14" creationId="{A4A22F81-B156-69FB-28EC-B58849EE2AE5}"/>
          </ac:spMkLst>
        </pc:spChg>
        <pc:spChg chg="mod">
          <ac:chgData name="Lubica Sebin" userId="380026998fa235da" providerId="LiveId" clId="{01C291CA-FFC1-4F86-9613-24E336A9B57F}" dt="2024-05-18T14:07:20.655" v="280"/>
          <ac:spMkLst>
            <pc:docMk/>
            <pc:sldMk cId="511421306" sldId="314"/>
            <ac:spMk id="19" creationId="{073AA38B-6257-74EF-BDEF-ADFD7098EC3D}"/>
          </ac:spMkLst>
        </pc:spChg>
        <pc:spChg chg="add mod">
          <ac:chgData name="Lubica Sebin" userId="380026998fa235da" providerId="LiveId" clId="{01C291CA-FFC1-4F86-9613-24E336A9B57F}" dt="2024-05-18T14:07:20.655" v="280"/>
          <ac:spMkLst>
            <pc:docMk/>
            <pc:sldMk cId="511421306" sldId="314"/>
            <ac:spMk id="20" creationId="{35A2661F-0684-F2B6-1E05-F726BA7713E3}"/>
          </ac:spMkLst>
        </pc:spChg>
        <pc:spChg chg="del">
          <ac:chgData name="Lubica Sebin" userId="380026998fa235da" providerId="LiveId" clId="{01C291CA-FFC1-4F86-9613-24E336A9B57F}" dt="2024-05-18T14:03:50.713" v="261" actId="478"/>
          <ac:spMkLst>
            <pc:docMk/>
            <pc:sldMk cId="511421306" sldId="314"/>
            <ac:spMk id="22" creationId="{B9A30D32-B975-D840-0574-7EFBF37446D0}"/>
          </ac:spMkLst>
        </pc:spChg>
        <pc:spChg chg="add mod">
          <ac:chgData name="Lubica Sebin" userId="380026998fa235da" providerId="LiveId" clId="{01C291CA-FFC1-4F86-9613-24E336A9B57F}" dt="2024-05-18T14:07:22.311" v="281"/>
          <ac:spMkLst>
            <pc:docMk/>
            <pc:sldMk cId="511421306" sldId="314"/>
            <ac:spMk id="23" creationId="{F76B859A-30E1-AC98-4C56-A1A009EC5E34}"/>
          </ac:spMkLst>
        </pc:spChg>
        <pc:spChg chg="mod">
          <ac:chgData name="Lubica Sebin" userId="380026998fa235da" providerId="LiveId" clId="{01C291CA-FFC1-4F86-9613-24E336A9B57F}" dt="2024-05-18T14:07:22.311" v="281"/>
          <ac:spMkLst>
            <pc:docMk/>
            <pc:sldMk cId="511421306" sldId="314"/>
            <ac:spMk id="25" creationId="{FEC43030-69AE-59BA-1717-9E6D04D4F90E}"/>
          </ac:spMkLst>
        </pc:spChg>
        <pc:spChg chg="mod">
          <ac:chgData name="Lubica Sebin" userId="380026998fa235da" providerId="LiveId" clId="{01C291CA-FFC1-4F86-9613-24E336A9B57F}" dt="2024-05-18T14:07:22.311" v="281"/>
          <ac:spMkLst>
            <pc:docMk/>
            <pc:sldMk cId="511421306" sldId="314"/>
            <ac:spMk id="26" creationId="{490475AC-BAC7-0282-3E6B-EB2D29A32987}"/>
          </ac:spMkLst>
        </pc:spChg>
        <pc:spChg chg="add mod">
          <ac:chgData name="Lubica Sebin" userId="380026998fa235da" providerId="LiveId" clId="{01C291CA-FFC1-4F86-9613-24E336A9B57F}" dt="2024-05-18T14:07:22.311" v="281"/>
          <ac:spMkLst>
            <pc:docMk/>
            <pc:sldMk cId="511421306" sldId="314"/>
            <ac:spMk id="27" creationId="{DE42A43B-83A4-8704-3D72-6E3E57D3C73F}"/>
          </ac:spMkLst>
        </pc:spChg>
        <pc:spChg chg="add mod">
          <ac:chgData name="Lubica Sebin" userId="380026998fa235da" providerId="LiveId" clId="{01C291CA-FFC1-4F86-9613-24E336A9B57F}" dt="2024-05-18T14:09:28.461" v="358" actId="120"/>
          <ac:spMkLst>
            <pc:docMk/>
            <pc:sldMk cId="511421306" sldId="314"/>
            <ac:spMk id="28" creationId="{B7E48E3A-3584-1E1E-70B8-F359FC08996F}"/>
          </ac:spMkLst>
        </pc:spChg>
        <pc:spChg chg="add mod">
          <ac:chgData name="Lubica Sebin" userId="380026998fa235da" providerId="LiveId" clId="{01C291CA-FFC1-4F86-9613-24E336A9B57F}" dt="2024-05-18T14:08:42.697" v="345" actId="1076"/>
          <ac:spMkLst>
            <pc:docMk/>
            <pc:sldMk cId="511421306" sldId="314"/>
            <ac:spMk id="31" creationId="{DCE8BD54-8957-C0D5-FB8B-9A8B613EF9AA}"/>
          </ac:spMkLst>
        </pc:spChg>
        <pc:spChg chg="del">
          <ac:chgData name="Lubica Sebin" userId="380026998fa235da" providerId="LiveId" clId="{01C291CA-FFC1-4F86-9613-24E336A9B57F}" dt="2024-05-18T14:04:44.922" v="274" actId="478"/>
          <ac:spMkLst>
            <pc:docMk/>
            <pc:sldMk cId="511421306" sldId="314"/>
            <ac:spMk id="33" creationId="{A7223F78-2BFB-2E23-115C-53EB1FCB8E26}"/>
          </ac:spMkLst>
        </pc:spChg>
        <pc:spChg chg="del">
          <ac:chgData name="Lubica Sebin" userId="380026998fa235da" providerId="LiveId" clId="{01C291CA-FFC1-4F86-9613-24E336A9B57F}" dt="2024-05-18T14:04:44.922" v="274" actId="478"/>
          <ac:spMkLst>
            <pc:docMk/>
            <pc:sldMk cId="511421306" sldId="314"/>
            <ac:spMk id="34" creationId="{31CF261E-2EFE-F6C4-90C0-2F2F61D4E218}"/>
          </ac:spMkLst>
        </pc:spChg>
        <pc:spChg chg="add mod">
          <ac:chgData name="Lubica Sebin" userId="380026998fa235da" providerId="LiveId" clId="{01C291CA-FFC1-4F86-9613-24E336A9B57F}" dt="2024-05-18T14:08:49.383" v="346"/>
          <ac:spMkLst>
            <pc:docMk/>
            <pc:sldMk cId="511421306" sldId="314"/>
            <ac:spMk id="35" creationId="{46618FB9-6BCF-582C-4370-DD5A71FB58EA}"/>
          </ac:spMkLst>
        </pc:spChg>
        <pc:spChg chg="del">
          <ac:chgData name="Lubica Sebin" userId="380026998fa235da" providerId="LiveId" clId="{01C291CA-FFC1-4F86-9613-24E336A9B57F}" dt="2024-05-18T14:03:32.167" v="258" actId="478"/>
          <ac:spMkLst>
            <pc:docMk/>
            <pc:sldMk cId="511421306" sldId="314"/>
            <ac:spMk id="36" creationId="{1FEB4817-CC61-6FA6-D024-191FFBF44F7B}"/>
          </ac:spMkLst>
        </pc:spChg>
        <pc:spChg chg="add mod">
          <ac:chgData name="Lubica Sebin" userId="380026998fa235da" providerId="LiveId" clId="{01C291CA-FFC1-4F86-9613-24E336A9B57F}" dt="2024-05-18T14:09:54.883" v="388" actId="1036"/>
          <ac:spMkLst>
            <pc:docMk/>
            <pc:sldMk cId="511421306" sldId="314"/>
            <ac:spMk id="37" creationId="{49577009-3A54-672F-B0BA-953F4075328C}"/>
          </ac:spMkLst>
        </pc:spChg>
        <pc:spChg chg="mod">
          <ac:chgData name="Lubica Sebin" userId="380026998fa235da" providerId="LiveId" clId="{01C291CA-FFC1-4F86-9613-24E336A9B57F}" dt="2024-05-18T14:08:58.264" v="347"/>
          <ac:spMkLst>
            <pc:docMk/>
            <pc:sldMk cId="511421306" sldId="314"/>
            <ac:spMk id="39" creationId="{5C3A0C08-4D3A-F599-3885-BFE7ADC62B66}"/>
          </ac:spMkLst>
        </pc:spChg>
        <pc:spChg chg="mod">
          <ac:chgData name="Lubica Sebin" userId="380026998fa235da" providerId="LiveId" clId="{01C291CA-FFC1-4F86-9613-24E336A9B57F}" dt="2024-05-18T14:08:58.264" v="347"/>
          <ac:spMkLst>
            <pc:docMk/>
            <pc:sldMk cId="511421306" sldId="314"/>
            <ac:spMk id="40" creationId="{26B15A5C-1CB9-D80B-D497-930FE38BA18C}"/>
          </ac:spMkLst>
        </pc:spChg>
        <pc:spChg chg="add mod">
          <ac:chgData name="Lubica Sebin" userId="380026998fa235da" providerId="LiveId" clId="{01C291CA-FFC1-4F86-9613-24E336A9B57F}" dt="2024-05-18T14:09:54.883" v="388" actId="1036"/>
          <ac:spMkLst>
            <pc:docMk/>
            <pc:sldMk cId="511421306" sldId="314"/>
            <ac:spMk id="41" creationId="{4CF1BB95-C99B-DC21-1A55-9D037690A86A}"/>
          </ac:spMkLst>
        </pc:spChg>
        <pc:spChg chg="add mod">
          <ac:chgData name="Lubica Sebin" userId="380026998fa235da" providerId="LiveId" clId="{01C291CA-FFC1-4F86-9613-24E336A9B57F}" dt="2024-05-18T14:09:23.411" v="356" actId="120"/>
          <ac:spMkLst>
            <pc:docMk/>
            <pc:sldMk cId="511421306" sldId="314"/>
            <ac:spMk id="42" creationId="{2095E862-6CB1-CF4E-045F-9D69CC136B43}"/>
          </ac:spMkLst>
        </pc:spChg>
        <pc:spChg chg="add mod">
          <ac:chgData name="Lubica Sebin" userId="380026998fa235da" providerId="LiveId" clId="{01C291CA-FFC1-4F86-9613-24E336A9B57F}" dt="2024-05-20T12:01:50.333" v="3873" actId="1038"/>
          <ac:spMkLst>
            <pc:docMk/>
            <pc:sldMk cId="511421306" sldId="314"/>
            <ac:spMk id="44" creationId="{226EE69B-2F48-2DA0-FE8E-27C927FE0AF0}"/>
          </ac:spMkLst>
        </pc:spChg>
        <pc:grpChg chg="add mod">
          <ac:chgData name="Lubica Sebin" userId="380026998fa235da" providerId="LiveId" clId="{01C291CA-FFC1-4F86-9613-24E336A9B57F}" dt="2024-05-18T14:09:44.257" v="363" actId="1036"/>
          <ac:grpSpMkLst>
            <pc:docMk/>
            <pc:sldMk cId="511421306" sldId="314"/>
            <ac:grpSpMk id="5" creationId="{A61A3107-F410-F17F-7334-5195E7D3B8F7}"/>
          </ac:grpSpMkLst>
        </pc:grpChg>
        <pc:grpChg chg="add mod">
          <ac:chgData name="Lubica Sebin" userId="380026998fa235da" providerId="LiveId" clId="{01C291CA-FFC1-4F86-9613-24E336A9B57F}" dt="2024-05-18T14:07:20.655" v="280"/>
          <ac:grpSpMkLst>
            <pc:docMk/>
            <pc:sldMk cId="511421306" sldId="314"/>
            <ac:grpSpMk id="10" creationId="{6F088D4E-7ABB-734E-53FE-83424655F65D}"/>
          </ac:grpSpMkLst>
        </pc:grpChg>
        <pc:grpChg chg="add mod">
          <ac:chgData name="Lubica Sebin" userId="380026998fa235da" providerId="LiveId" clId="{01C291CA-FFC1-4F86-9613-24E336A9B57F}" dt="2024-05-18T14:07:22.311" v="281"/>
          <ac:grpSpMkLst>
            <pc:docMk/>
            <pc:sldMk cId="511421306" sldId="314"/>
            <ac:grpSpMk id="24" creationId="{C10194BE-9D5D-F62E-3E03-64421C8257D9}"/>
          </ac:grpSpMkLst>
        </pc:grpChg>
        <pc:grpChg chg="add mod">
          <ac:chgData name="Lubica Sebin" userId="380026998fa235da" providerId="LiveId" clId="{01C291CA-FFC1-4F86-9613-24E336A9B57F}" dt="2024-05-18T14:09:54.883" v="388" actId="1036"/>
          <ac:grpSpMkLst>
            <pc:docMk/>
            <pc:sldMk cId="511421306" sldId="314"/>
            <ac:grpSpMk id="38" creationId="{01CD2DD4-CD05-FC1B-CCC8-348D67B0AAB7}"/>
          </ac:grpSpMkLst>
        </pc:grpChg>
        <pc:picChg chg="del">
          <ac:chgData name="Lubica Sebin" userId="380026998fa235da" providerId="LiveId" clId="{01C291CA-FFC1-4F86-9613-24E336A9B57F}" dt="2024-05-18T14:04:41.148" v="272" actId="478"/>
          <ac:picMkLst>
            <pc:docMk/>
            <pc:sldMk cId="511421306" sldId="314"/>
            <ac:picMk id="30" creationId="{71CC6659-7311-F15A-5936-FD7BEAB235D9}"/>
          </ac:picMkLst>
        </pc:picChg>
        <pc:picChg chg="del">
          <ac:chgData name="Lubica Sebin" userId="380026998fa235da" providerId="LiveId" clId="{01C291CA-FFC1-4F86-9613-24E336A9B57F}" dt="2024-05-18T14:04:42.181" v="273" actId="478"/>
          <ac:picMkLst>
            <pc:docMk/>
            <pc:sldMk cId="511421306" sldId="314"/>
            <ac:picMk id="32" creationId="{D4F4092B-DC16-C8AB-A579-5FEE07BF0AC8}"/>
          </ac:picMkLst>
        </pc:picChg>
      </pc:sldChg>
      <pc:sldChg chg="addSp delSp modSp add mod">
        <pc:chgData name="Lubica Sebin" userId="380026998fa235da" providerId="LiveId" clId="{01C291CA-FFC1-4F86-9613-24E336A9B57F}" dt="2024-05-20T12:03:00.192" v="3949" actId="20577"/>
        <pc:sldMkLst>
          <pc:docMk/>
          <pc:sldMk cId="2643237763" sldId="315"/>
        </pc:sldMkLst>
        <pc:spChg chg="mod">
          <ac:chgData name="Lubica Sebin" userId="380026998fa235da" providerId="LiveId" clId="{01C291CA-FFC1-4F86-9613-24E336A9B57F}" dt="2024-05-18T14:40:06.397" v="696" actId="1038"/>
          <ac:spMkLst>
            <pc:docMk/>
            <pc:sldMk cId="2643237763" sldId="315"/>
            <ac:spMk id="3" creationId="{7010F42F-0692-9993-1A70-4E683CF46AB3}"/>
          </ac:spMkLst>
        </pc:spChg>
        <pc:spChg chg="del">
          <ac:chgData name="Lubica Sebin" userId="380026998fa235da" providerId="LiveId" clId="{01C291CA-FFC1-4F86-9613-24E336A9B57F}" dt="2024-05-18T14:37:19.195" v="507" actId="478"/>
          <ac:spMkLst>
            <pc:docMk/>
            <pc:sldMk cId="2643237763" sldId="315"/>
            <ac:spMk id="8" creationId="{11E237D0-4C37-B2AE-32B5-1CACC9B369C9}"/>
          </ac:spMkLst>
        </pc:spChg>
        <pc:spChg chg="add mod">
          <ac:chgData name="Lubica Sebin" userId="380026998fa235da" providerId="LiveId" clId="{01C291CA-FFC1-4F86-9613-24E336A9B57F}" dt="2024-05-18T14:37:29.245" v="509" actId="1076"/>
          <ac:spMkLst>
            <pc:docMk/>
            <pc:sldMk cId="2643237763" sldId="315"/>
            <ac:spMk id="9" creationId="{D4043CE2-6D8A-DC0F-6A9C-7845F17D899C}"/>
          </ac:spMkLst>
        </pc:spChg>
        <pc:spChg chg="add mod">
          <ac:chgData name="Lubica Sebin" userId="380026998fa235da" providerId="LiveId" clId="{01C291CA-FFC1-4F86-9613-24E336A9B57F}" dt="2024-05-18T14:42:19.746" v="880" actId="1076"/>
          <ac:spMkLst>
            <pc:docMk/>
            <pc:sldMk cId="2643237763" sldId="315"/>
            <ac:spMk id="10" creationId="{AE7078C1-1255-448D-5ED1-0CE8CD2DD704}"/>
          </ac:spMkLst>
        </pc:spChg>
        <pc:spChg chg="mod">
          <ac:chgData name="Lubica Sebin" userId="380026998fa235da" providerId="LiveId" clId="{01C291CA-FFC1-4F86-9613-24E336A9B57F}" dt="2024-05-18T14:37:40.147" v="538" actId="6549"/>
          <ac:spMkLst>
            <pc:docMk/>
            <pc:sldMk cId="2643237763" sldId="315"/>
            <ac:spMk id="28" creationId="{B7E48E3A-3584-1E1E-70B8-F359FC08996F}"/>
          </ac:spMkLst>
        </pc:spChg>
        <pc:spChg chg="mod">
          <ac:chgData name="Lubica Sebin" userId="380026998fa235da" providerId="LiveId" clId="{01C291CA-FFC1-4F86-9613-24E336A9B57F}" dt="2024-05-18T14:40:12.167" v="697" actId="20577"/>
          <ac:spMkLst>
            <pc:docMk/>
            <pc:sldMk cId="2643237763" sldId="315"/>
            <ac:spMk id="31" creationId="{DCE8BD54-8957-C0D5-FB8B-9A8B613EF9AA}"/>
          </ac:spMkLst>
        </pc:spChg>
        <pc:spChg chg="mod">
          <ac:chgData name="Lubica Sebin" userId="380026998fa235da" providerId="LiveId" clId="{01C291CA-FFC1-4F86-9613-24E336A9B57F}" dt="2024-05-18T14:42:19.746" v="880" actId="1076"/>
          <ac:spMkLst>
            <pc:docMk/>
            <pc:sldMk cId="2643237763" sldId="315"/>
            <ac:spMk id="37" creationId="{49577009-3A54-672F-B0BA-953F4075328C}"/>
          </ac:spMkLst>
        </pc:spChg>
        <pc:spChg chg="del">
          <ac:chgData name="Lubica Sebin" userId="380026998fa235da" providerId="LiveId" clId="{01C291CA-FFC1-4F86-9613-24E336A9B57F}" dt="2024-05-18T14:40:30.642" v="699" actId="478"/>
          <ac:spMkLst>
            <pc:docMk/>
            <pc:sldMk cId="2643237763" sldId="315"/>
            <ac:spMk id="41" creationId="{4CF1BB95-C99B-DC21-1A55-9D037690A86A}"/>
          </ac:spMkLst>
        </pc:spChg>
        <pc:spChg chg="mod">
          <ac:chgData name="Lubica Sebin" userId="380026998fa235da" providerId="LiveId" clId="{01C291CA-FFC1-4F86-9613-24E336A9B57F}" dt="2024-05-18T14:42:19.746" v="880" actId="1076"/>
          <ac:spMkLst>
            <pc:docMk/>
            <pc:sldMk cId="2643237763" sldId="315"/>
            <ac:spMk id="42" creationId="{2095E862-6CB1-CF4E-045F-9D69CC136B43}"/>
          </ac:spMkLst>
        </pc:spChg>
        <pc:spChg chg="mod">
          <ac:chgData name="Lubica Sebin" userId="380026998fa235da" providerId="LiveId" clId="{01C291CA-FFC1-4F86-9613-24E336A9B57F}" dt="2024-05-20T12:03:00.192" v="3949" actId="20577"/>
          <ac:spMkLst>
            <pc:docMk/>
            <pc:sldMk cId="2643237763" sldId="315"/>
            <ac:spMk id="44" creationId="{226EE69B-2F48-2DA0-FE8E-27C927FE0AF0}"/>
          </ac:spMkLst>
        </pc:spChg>
        <pc:grpChg chg="mod">
          <ac:chgData name="Lubica Sebin" userId="380026998fa235da" providerId="LiveId" clId="{01C291CA-FFC1-4F86-9613-24E336A9B57F}" dt="2024-05-18T14:42:19.746" v="880" actId="1076"/>
          <ac:grpSpMkLst>
            <pc:docMk/>
            <pc:sldMk cId="2643237763" sldId="315"/>
            <ac:grpSpMk id="38" creationId="{01CD2DD4-CD05-FC1B-CCC8-348D67B0AAB7}"/>
          </ac:grpSpMkLst>
        </pc:grpChg>
      </pc:sldChg>
      <pc:sldChg chg="addSp delSp modSp add mod modAnim">
        <pc:chgData name="Lubica Sebin" userId="380026998fa235da" providerId="LiveId" clId="{01C291CA-FFC1-4F86-9613-24E336A9B57F}" dt="2024-05-18T14:48:31.862" v="1555" actId="20577"/>
        <pc:sldMkLst>
          <pc:docMk/>
          <pc:sldMk cId="258857078" sldId="316"/>
        </pc:sldMkLst>
        <pc:spChg chg="mod">
          <ac:chgData name="Lubica Sebin" userId="380026998fa235da" providerId="LiveId" clId="{01C291CA-FFC1-4F86-9613-24E336A9B57F}" dt="2024-05-18T14:42:54.735" v="888" actId="1076"/>
          <ac:spMkLst>
            <pc:docMk/>
            <pc:sldMk cId="258857078" sldId="316"/>
            <ac:spMk id="3" creationId="{7010F42F-0692-9993-1A70-4E683CF46AB3}"/>
          </ac:spMkLst>
        </pc:spChg>
        <pc:spChg chg="add mod">
          <ac:chgData name="Lubica Sebin" userId="380026998fa235da" providerId="LiveId" clId="{01C291CA-FFC1-4F86-9613-24E336A9B57F}" dt="2024-05-18T14:43:05.354" v="1048" actId="1036"/>
          <ac:spMkLst>
            <pc:docMk/>
            <pc:sldMk cId="258857078" sldId="316"/>
            <ac:spMk id="8" creationId="{AB2884FD-8009-6ED2-19C7-B2D177485CA5}"/>
          </ac:spMkLst>
        </pc:spChg>
        <pc:spChg chg="del">
          <ac:chgData name="Lubica Sebin" userId="380026998fa235da" providerId="LiveId" clId="{01C291CA-FFC1-4F86-9613-24E336A9B57F}" dt="2024-05-18T14:42:43.138" v="883" actId="478"/>
          <ac:spMkLst>
            <pc:docMk/>
            <pc:sldMk cId="258857078" sldId="316"/>
            <ac:spMk id="9" creationId="{D4043CE2-6D8A-DC0F-6A9C-7845F17D899C}"/>
          </ac:spMkLst>
        </pc:spChg>
        <pc:spChg chg="del">
          <ac:chgData name="Lubica Sebin" userId="380026998fa235da" providerId="LiveId" clId="{01C291CA-FFC1-4F86-9613-24E336A9B57F}" dt="2024-05-18T14:44:54.635" v="1184" actId="478"/>
          <ac:spMkLst>
            <pc:docMk/>
            <pc:sldMk cId="258857078" sldId="316"/>
            <ac:spMk id="10" creationId="{AE7078C1-1255-448D-5ED1-0CE8CD2DD704}"/>
          </ac:spMkLst>
        </pc:spChg>
        <pc:spChg chg="add mod">
          <ac:chgData name="Lubica Sebin" userId="380026998fa235da" providerId="LiveId" clId="{01C291CA-FFC1-4F86-9613-24E336A9B57F}" dt="2024-05-18T14:45:07.308" v="1425" actId="1037"/>
          <ac:spMkLst>
            <pc:docMk/>
            <pc:sldMk cId="258857078" sldId="316"/>
            <ac:spMk id="14" creationId="{E7E63A2C-2959-6736-A738-FAA8BC3F840C}"/>
          </ac:spMkLst>
        </pc:spChg>
        <pc:spChg chg="add mod">
          <ac:chgData name="Lubica Sebin" userId="380026998fa235da" providerId="LiveId" clId="{01C291CA-FFC1-4F86-9613-24E336A9B57F}" dt="2024-05-18T14:48:31.862" v="1555" actId="20577"/>
          <ac:spMkLst>
            <pc:docMk/>
            <pc:sldMk cId="258857078" sldId="316"/>
            <ac:spMk id="19" creationId="{05AFDE32-8FAC-B333-2F22-630CAA9412D5}"/>
          </ac:spMkLst>
        </pc:spChg>
        <pc:spChg chg="add mod">
          <ac:chgData name="Lubica Sebin" userId="380026998fa235da" providerId="LiveId" clId="{01C291CA-FFC1-4F86-9613-24E336A9B57F}" dt="2024-05-18T14:48:06.093" v="1545" actId="2085"/>
          <ac:spMkLst>
            <pc:docMk/>
            <pc:sldMk cId="258857078" sldId="316"/>
            <ac:spMk id="20" creationId="{AD3B0259-4B8B-E438-F90A-E2B0860D49D2}"/>
          </ac:spMkLst>
        </pc:spChg>
        <pc:spChg chg="mod">
          <ac:chgData name="Lubica Sebin" userId="380026998fa235da" providerId="LiveId" clId="{01C291CA-FFC1-4F86-9613-24E336A9B57F}" dt="2024-05-18T14:43:11.685" v="1058" actId="20577"/>
          <ac:spMkLst>
            <pc:docMk/>
            <pc:sldMk cId="258857078" sldId="316"/>
            <ac:spMk id="28" creationId="{B7E48E3A-3584-1E1E-70B8-F359FC08996F}"/>
          </ac:spMkLst>
        </pc:spChg>
        <pc:spChg chg="mod">
          <ac:chgData name="Lubica Sebin" userId="380026998fa235da" providerId="LiveId" clId="{01C291CA-FFC1-4F86-9613-24E336A9B57F}" dt="2024-05-18T14:44:37.748" v="1182" actId="20577"/>
          <ac:spMkLst>
            <pc:docMk/>
            <pc:sldMk cId="258857078" sldId="316"/>
            <ac:spMk id="31" creationId="{DCE8BD54-8957-C0D5-FB8B-9A8B613EF9AA}"/>
          </ac:spMkLst>
        </pc:spChg>
        <pc:spChg chg="mod">
          <ac:chgData name="Lubica Sebin" userId="380026998fa235da" providerId="LiveId" clId="{01C291CA-FFC1-4F86-9613-24E336A9B57F}" dt="2024-05-18T14:45:12.267" v="1433" actId="20577"/>
          <ac:spMkLst>
            <pc:docMk/>
            <pc:sldMk cId="258857078" sldId="316"/>
            <ac:spMk id="42" creationId="{2095E862-6CB1-CF4E-045F-9D69CC136B43}"/>
          </ac:spMkLst>
        </pc:spChg>
        <pc:spChg chg="mod">
          <ac:chgData name="Lubica Sebin" userId="380026998fa235da" providerId="LiveId" clId="{01C291CA-FFC1-4F86-9613-24E336A9B57F}" dt="2024-05-18T14:45:44.803" v="1515" actId="1076"/>
          <ac:spMkLst>
            <pc:docMk/>
            <pc:sldMk cId="258857078" sldId="316"/>
            <ac:spMk id="44" creationId="{226EE69B-2F48-2DA0-FE8E-27C927FE0AF0}"/>
          </ac:spMkLst>
        </pc:spChg>
      </pc:sldChg>
      <pc:sldChg chg="new del ord">
        <pc:chgData name="Lubica Sebin" userId="380026998fa235da" providerId="LiveId" clId="{01C291CA-FFC1-4F86-9613-24E336A9B57F}" dt="2024-05-18T15:28:52.788" v="2499" actId="47"/>
        <pc:sldMkLst>
          <pc:docMk/>
          <pc:sldMk cId="2207835268" sldId="317"/>
        </pc:sldMkLst>
      </pc:sldChg>
      <pc:sldChg chg="addSp delSp modSp add mod">
        <pc:chgData name="Lubica Sebin" userId="380026998fa235da" providerId="LiveId" clId="{01C291CA-FFC1-4F86-9613-24E336A9B57F}" dt="2024-05-18T15:08:21.212" v="2028" actId="14100"/>
        <pc:sldMkLst>
          <pc:docMk/>
          <pc:sldMk cId="3246304151" sldId="318"/>
        </pc:sldMkLst>
        <pc:spChg chg="mod">
          <ac:chgData name="Lubica Sebin" userId="380026998fa235da" providerId="LiveId" clId="{01C291CA-FFC1-4F86-9613-24E336A9B57F}" dt="2024-05-18T15:04:36.612" v="1937" actId="1076"/>
          <ac:spMkLst>
            <pc:docMk/>
            <pc:sldMk cId="3246304151" sldId="318"/>
            <ac:spMk id="8" creationId="{00000000-0000-0000-0000-000000000000}"/>
          </ac:spMkLst>
        </pc:spChg>
        <pc:spChg chg="add mod">
          <ac:chgData name="Lubica Sebin" userId="380026998fa235da" providerId="LiveId" clId="{01C291CA-FFC1-4F86-9613-24E336A9B57F}" dt="2024-05-18T15:08:21.212" v="2028" actId="14100"/>
          <ac:spMkLst>
            <pc:docMk/>
            <pc:sldMk cId="3246304151" sldId="318"/>
            <ac:spMk id="9" creationId="{CB972C61-CE34-588B-2927-E852EE88B598}"/>
          </ac:spMkLst>
        </pc:spChg>
        <pc:spChg chg="add mod">
          <ac:chgData name="Lubica Sebin" userId="380026998fa235da" providerId="LiveId" clId="{01C291CA-FFC1-4F86-9613-24E336A9B57F}" dt="2024-05-18T15:05:45.895" v="1957" actId="1076"/>
          <ac:spMkLst>
            <pc:docMk/>
            <pc:sldMk cId="3246304151" sldId="318"/>
            <ac:spMk id="10" creationId="{EBC3D171-7EF0-D90F-2F91-CDE4D1DE569F}"/>
          </ac:spMkLst>
        </pc:spChg>
        <pc:spChg chg="add mod">
          <ac:chgData name="Lubica Sebin" userId="380026998fa235da" providerId="LiveId" clId="{01C291CA-FFC1-4F86-9613-24E336A9B57F}" dt="2024-05-18T15:06:01.424" v="1984" actId="14100"/>
          <ac:spMkLst>
            <pc:docMk/>
            <pc:sldMk cId="3246304151" sldId="318"/>
            <ac:spMk id="11" creationId="{67C7B7F9-9B66-8551-5805-CCE47F4F9EA5}"/>
          </ac:spMkLst>
        </pc:spChg>
        <pc:spChg chg="del">
          <ac:chgData name="Lubica Sebin" userId="380026998fa235da" providerId="LiveId" clId="{01C291CA-FFC1-4F86-9613-24E336A9B57F}" dt="2024-05-18T15:05:02.740" v="1943" actId="478"/>
          <ac:spMkLst>
            <pc:docMk/>
            <pc:sldMk cId="3246304151" sldId="318"/>
            <ac:spMk id="12" creationId="{00000000-0000-0000-0000-000000000000}"/>
          </ac:spMkLst>
        </pc:spChg>
        <pc:spChg chg="add mod">
          <ac:chgData name="Lubica Sebin" userId="380026998fa235da" providerId="LiveId" clId="{01C291CA-FFC1-4F86-9613-24E336A9B57F}" dt="2024-05-18T15:06:08.540" v="1991" actId="20577"/>
          <ac:spMkLst>
            <pc:docMk/>
            <pc:sldMk cId="3246304151" sldId="318"/>
            <ac:spMk id="21" creationId="{0AAB44C1-AB5C-F2DE-45E0-B2DF4D5B1447}"/>
          </ac:spMkLst>
        </pc:spChg>
        <pc:spChg chg="del">
          <ac:chgData name="Lubica Sebin" userId="380026998fa235da" providerId="LiveId" clId="{01C291CA-FFC1-4F86-9613-24E336A9B57F}" dt="2024-05-18T15:03:28.844" v="1914" actId="478"/>
          <ac:spMkLst>
            <pc:docMk/>
            <pc:sldMk cId="3246304151" sldId="318"/>
            <ac:spMk id="35" creationId="{758A0554-5565-3792-E732-A092695B2D0D}"/>
          </ac:spMkLst>
        </pc:spChg>
        <pc:spChg chg="del">
          <ac:chgData name="Lubica Sebin" userId="380026998fa235da" providerId="LiveId" clId="{01C291CA-FFC1-4F86-9613-24E336A9B57F}" dt="2024-05-18T15:03:28.844" v="1914" actId="478"/>
          <ac:spMkLst>
            <pc:docMk/>
            <pc:sldMk cId="3246304151" sldId="318"/>
            <ac:spMk id="36" creationId="{FCC65CFA-AD5E-B2B9-19E9-0AC41A3A52E4}"/>
          </ac:spMkLst>
        </pc:spChg>
        <pc:spChg chg="del">
          <ac:chgData name="Lubica Sebin" userId="380026998fa235da" providerId="LiveId" clId="{01C291CA-FFC1-4F86-9613-24E336A9B57F}" dt="2024-05-18T15:03:28.844" v="1914" actId="478"/>
          <ac:spMkLst>
            <pc:docMk/>
            <pc:sldMk cId="3246304151" sldId="318"/>
            <ac:spMk id="37" creationId="{0C24C79F-EB1C-29DA-8C14-7E09E8033017}"/>
          </ac:spMkLst>
        </pc:spChg>
        <pc:spChg chg="del">
          <ac:chgData name="Lubica Sebin" userId="380026998fa235da" providerId="LiveId" clId="{01C291CA-FFC1-4F86-9613-24E336A9B57F}" dt="2024-05-18T15:03:28.844" v="1914" actId="478"/>
          <ac:spMkLst>
            <pc:docMk/>
            <pc:sldMk cId="3246304151" sldId="318"/>
            <ac:spMk id="38" creationId="{ACF07FC5-9258-D758-A447-A105E60AEF8C}"/>
          </ac:spMkLst>
        </pc:spChg>
        <pc:spChg chg="mod">
          <ac:chgData name="Lubica Sebin" userId="380026998fa235da" providerId="LiveId" clId="{01C291CA-FFC1-4F86-9613-24E336A9B57F}" dt="2024-05-18T15:08:13.399" v="2027" actId="14100"/>
          <ac:spMkLst>
            <pc:docMk/>
            <pc:sldMk cId="3246304151" sldId="318"/>
            <ac:spMk id="41" creationId="{E38294FA-0F33-C4DF-9531-F1BD0A41FE4E}"/>
          </ac:spMkLst>
        </pc:spChg>
        <pc:spChg chg="del">
          <ac:chgData name="Lubica Sebin" userId="380026998fa235da" providerId="LiveId" clId="{01C291CA-FFC1-4F86-9613-24E336A9B57F}" dt="2024-05-18T15:03:32.950" v="1915" actId="478"/>
          <ac:spMkLst>
            <pc:docMk/>
            <pc:sldMk cId="3246304151" sldId="318"/>
            <ac:spMk id="42" creationId="{40B46444-1DC4-4361-1B8A-71F669577650}"/>
          </ac:spMkLst>
        </pc:spChg>
        <pc:spChg chg="del">
          <ac:chgData name="Lubica Sebin" userId="380026998fa235da" providerId="LiveId" clId="{01C291CA-FFC1-4F86-9613-24E336A9B57F}" dt="2024-05-18T15:03:28.844" v="1914" actId="478"/>
          <ac:spMkLst>
            <pc:docMk/>
            <pc:sldMk cId="3246304151" sldId="318"/>
            <ac:spMk id="43" creationId="{A296FD3B-33A6-2E9A-3DB4-73CBC16EB5F7}"/>
          </ac:spMkLst>
        </pc:spChg>
        <pc:spChg chg="del">
          <ac:chgData name="Lubica Sebin" userId="380026998fa235da" providerId="LiveId" clId="{01C291CA-FFC1-4F86-9613-24E336A9B57F}" dt="2024-05-18T15:03:28.844" v="1914" actId="478"/>
          <ac:spMkLst>
            <pc:docMk/>
            <pc:sldMk cId="3246304151" sldId="318"/>
            <ac:spMk id="44" creationId="{487075D8-FE3F-EEDB-ECBF-11CB598D2F79}"/>
          </ac:spMkLst>
        </pc:spChg>
        <pc:spChg chg="del">
          <ac:chgData name="Lubica Sebin" userId="380026998fa235da" providerId="LiveId" clId="{01C291CA-FFC1-4F86-9613-24E336A9B57F}" dt="2024-05-18T15:03:28.844" v="1914" actId="478"/>
          <ac:spMkLst>
            <pc:docMk/>
            <pc:sldMk cId="3246304151" sldId="318"/>
            <ac:spMk id="45" creationId="{3A18667C-8220-83E7-C0D5-973FD73960A0}"/>
          </ac:spMkLst>
        </pc:spChg>
        <pc:picChg chg="add mod">
          <ac:chgData name="Lubica Sebin" userId="380026998fa235da" providerId="LiveId" clId="{01C291CA-FFC1-4F86-9613-24E336A9B57F}" dt="2024-05-18T15:07:55.225" v="2010" actId="1036"/>
          <ac:picMkLst>
            <pc:docMk/>
            <pc:sldMk cId="3246304151" sldId="318"/>
            <ac:picMk id="23" creationId="{3393F8DD-BBD1-5F16-1257-8614F4D3E96C}"/>
          </ac:picMkLst>
        </pc:picChg>
        <pc:picChg chg="add mod">
          <ac:chgData name="Lubica Sebin" userId="380026998fa235da" providerId="LiveId" clId="{01C291CA-FFC1-4F86-9613-24E336A9B57F}" dt="2024-05-18T15:07:55.225" v="2010" actId="1036"/>
          <ac:picMkLst>
            <pc:docMk/>
            <pc:sldMk cId="3246304151" sldId="318"/>
            <ac:picMk id="25" creationId="{B10FE5A9-7303-4660-402F-DB072CE840CC}"/>
          </ac:picMkLst>
        </pc:picChg>
        <pc:picChg chg="add mod">
          <ac:chgData name="Lubica Sebin" userId="380026998fa235da" providerId="LiveId" clId="{01C291CA-FFC1-4F86-9613-24E336A9B57F}" dt="2024-05-18T15:07:55.225" v="2010" actId="1036"/>
          <ac:picMkLst>
            <pc:docMk/>
            <pc:sldMk cId="3246304151" sldId="318"/>
            <ac:picMk id="27" creationId="{B671068B-1908-BE53-4FD4-952AC1FDF8A5}"/>
          </ac:picMkLst>
        </pc:picChg>
        <pc:picChg chg="mod">
          <ac:chgData name="Lubica Sebin" userId="380026998fa235da" providerId="LiveId" clId="{01C291CA-FFC1-4F86-9613-24E336A9B57F}" dt="2024-05-18T15:05:05.917" v="1945" actId="1035"/>
          <ac:picMkLst>
            <pc:docMk/>
            <pc:sldMk cId="3246304151" sldId="318"/>
            <ac:picMk id="40" creationId="{A467FF72-9EE3-1EDD-C2CD-B9EFDB387CC7}"/>
          </ac:picMkLst>
        </pc:picChg>
        <pc:picChg chg="del">
          <ac:chgData name="Lubica Sebin" userId="380026998fa235da" providerId="LiveId" clId="{01C291CA-FFC1-4F86-9613-24E336A9B57F}" dt="2024-05-18T15:03:28.844" v="1914" actId="478"/>
          <ac:picMkLst>
            <pc:docMk/>
            <pc:sldMk cId="3246304151" sldId="318"/>
            <ac:picMk id="48" creationId="{A06F7379-41BD-7FA0-2DDC-9B9293BEF248}"/>
          </ac:picMkLst>
        </pc:picChg>
        <pc:picChg chg="del">
          <ac:chgData name="Lubica Sebin" userId="380026998fa235da" providerId="LiveId" clId="{01C291CA-FFC1-4F86-9613-24E336A9B57F}" dt="2024-05-18T15:03:28.844" v="1914" actId="478"/>
          <ac:picMkLst>
            <pc:docMk/>
            <pc:sldMk cId="3246304151" sldId="318"/>
            <ac:picMk id="50" creationId="{5BB78DB4-3AE4-0929-B906-4EE37DF96D81}"/>
          </ac:picMkLst>
        </pc:picChg>
        <pc:picChg chg="del">
          <ac:chgData name="Lubica Sebin" userId="380026998fa235da" providerId="LiveId" clId="{01C291CA-FFC1-4F86-9613-24E336A9B57F}" dt="2024-05-18T15:03:28.844" v="1914" actId="478"/>
          <ac:picMkLst>
            <pc:docMk/>
            <pc:sldMk cId="3246304151" sldId="318"/>
            <ac:picMk id="52" creationId="{901624BA-2131-2474-A26B-351692BA828C}"/>
          </ac:picMkLst>
        </pc:picChg>
        <pc:picChg chg="del">
          <ac:chgData name="Lubica Sebin" userId="380026998fa235da" providerId="LiveId" clId="{01C291CA-FFC1-4F86-9613-24E336A9B57F}" dt="2024-05-18T15:03:28.844" v="1914" actId="478"/>
          <ac:picMkLst>
            <pc:docMk/>
            <pc:sldMk cId="3246304151" sldId="318"/>
            <ac:picMk id="54" creationId="{2D89F17B-0146-6683-6F49-BF87D5DB961E}"/>
          </ac:picMkLst>
        </pc:picChg>
      </pc:sldChg>
      <pc:sldChg chg="addSp delSp modSp add mod">
        <pc:chgData name="Lubica Sebin" userId="380026998fa235da" providerId="LiveId" clId="{01C291CA-FFC1-4F86-9613-24E336A9B57F}" dt="2024-05-18T15:14:34.368" v="2159" actId="1076"/>
        <pc:sldMkLst>
          <pc:docMk/>
          <pc:sldMk cId="1791843831" sldId="319"/>
        </pc:sldMkLst>
        <pc:spChg chg="mod">
          <ac:chgData name="Lubica Sebin" userId="380026998fa235da" providerId="LiveId" clId="{01C291CA-FFC1-4F86-9613-24E336A9B57F}" dt="2024-05-18T15:08:58.869" v="2038" actId="20577"/>
          <ac:spMkLst>
            <pc:docMk/>
            <pc:sldMk cId="1791843831" sldId="319"/>
            <ac:spMk id="8" creationId="{00000000-0000-0000-0000-000000000000}"/>
          </ac:spMkLst>
        </pc:spChg>
        <pc:spChg chg="mod">
          <ac:chgData name="Lubica Sebin" userId="380026998fa235da" providerId="LiveId" clId="{01C291CA-FFC1-4F86-9613-24E336A9B57F}" dt="2024-05-18T15:09:34.515" v="2050" actId="14100"/>
          <ac:spMkLst>
            <pc:docMk/>
            <pc:sldMk cId="1791843831" sldId="319"/>
            <ac:spMk id="9" creationId="{CB972C61-CE34-588B-2927-E852EE88B598}"/>
          </ac:spMkLst>
        </pc:spChg>
        <pc:spChg chg="mod">
          <ac:chgData name="Lubica Sebin" userId="380026998fa235da" providerId="LiveId" clId="{01C291CA-FFC1-4F86-9613-24E336A9B57F}" dt="2024-05-18T15:10:47.170" v="2117" actId="1076"/>
          <ac:spMkLst>
            <pc:docMk/>
            <pc:sldMk cId="1791843831" sldId="319"/>
            <ac:spMk id="10" creationId="{EBC3D171-7EF0-D90F-2F91-CDE4D1DE569F}"/>
          </ac:spMkLst>
        </pc:spChg>
        <pc:spChg chg="mod">
          <ac:chgData name="Lubica Sebin" userId="380026998fa235da" providerId="LiveId" clId="{01C291CA-FFC1-4F86-9613-24E336A9B57F}" dt="2024-05-18T15:10:50.135" v="2118" actId="1076"/>
          <ac:spMkLst>
            <pc:docMk/>
            <pc:sldMk cId="1791843831" sldId="319"/>
            <ac:spMk id="11" creationId="{67C7B7F9-9B66-8551-5805-CCE47F4F9EA5}"/>
          </ac:spMkLst>
        </pc:spChg>
        <pc:spChg chg="mod">
          <ac:chgData name="Lubica Sebin" userId="380026998fa235da" providerId="LiveId" clId="{01C291CA-FFC1-4F86-9613-24E336A9B57F}" dt="2024-05-18T15:14:34.368" v="2159" actId="1076"/>
          <ac:spMkLst>
            <pc:docMk/>
            <pc:sldMk cId="1791843831" sldId="319"/>
            <ac:spMk id="21" creationId="{0AAB44C1-AB5C-F2DE-45E0-B2DF4D5B1447}"/>
          </ac:spMkLst>
        </pc:spChg>
        <pc:spChg chg="add mod">
          <ac:chgData name="Lubica Sebin" userId="380026998fa235da" providerId="LiveId" clId="{01C291CA-FFC1-4F86-9613-24E336A9B57F}" dt="2024-05-18T15:11:13.252" v="2123" actId="1076"/>
          <ac:spMkLst>
            <pc:docMk/>
            <pc:sldMk cId="1791843831" sldId="319"/>
            <ac:spMk id="22" creationId="{B72B7342-6138-4752-073F-98FA4B54CD02}"/>
          </ac:spMkLst>
        </pc:spChg>
        <pc:spChg chg="add mod">
          <ac:chgData name="Lubica Sebin" userId="380026998fa235da" providerId="LiveId" clId="{01C291CA-FFC1-4F86-9613-24E336A9B57F}" dt="2024-05-18T15:11:09.758" v="2122" actId="1076"/>
          <ac:spMkLst>
            <pc:docMk/>
            <pc:sldMk cId="1791843831" sldId="319"/>
            <ac:spMk id="24" creationId="{0858928B-CF7F-1A11-E808-17B658EF0F6B}"/>
          </ac:spMkLst>
        </pc:spChg>
        <pc:spChg chg="mod">
          <ac:chgData name="Lubica Sebin" userId="380026998fa235da" providerId="LiveId" clId="{01C291CA-FFC1-4F86-9613-24E336A9B57F}" dt="2024-05-18T15:09:27.652" v="2049" actId="20577"/>
          <ac:spMkLst>
            <pc:docMk/>
            <pc:sldMk cId="1791843831" sldId="319"/>
            <ac:spMk id="41" creationId="{E38294FA-0F33-C4DF-9531-F1BD0A41FE4E}"/>
          </ac:spMkLst>
        </pc:spChg>
        <pc:picChg chg="add mod">
          <ac:chgData name="Lubica Sebin" userId="380026998fa235da" providerId="LiveId" clId="{01C291CA-FFC1-4F86-9613-24E336A9B57F}" dt="2024-05-18T15:08:56.683" v="2037" actId="1076"/>
          <ac:picMkLst>
            <pc:docMk/>
            <pc:sldMk cId="1791843831" sldId="319"/>
            <ac:picMk id="12" creationId="{F791FD2F-02A3-6438-D481-E4C57A6DC93B}"/>
          </ac:picMkLst>
        </pc:picChg>
        <pc:picChg chg="del">
          <ac:chgData name="Lubica Sebin" userId="380026998fa235da" providerId="LiveId" clId="{01C291CA-FFC1-4F86-9613-24E336A9B57F}" dt="2024-05-18T15:09:47.357" v="2051" actId="478"/>
          <ac:picMkLst>
            <pc:docMk/>
            <pc:sldMk cId="1791843831" sldId="319"/>
            <ac:picMk id="23" creationId="{3393F8DD-BBD1-5F16-1257-8614F4D3E96C}"/>
          </ac:picMkLst>
        </pc:picChg>
        <pc:picChg chg="del">
          <ac:chgData name="Lubica Sebin" userId="380026998fa235da" providerId="LiveId" clId="{01C291CA-FFC1-4F86-9613-24E336A9B57F}" dt="2024-05-18T15:09:47.357" v="2051" actId="478"/>
          <ac:picMkLst>
            <pc:docMk/>
            <pc:sldMk cId="1791843831" sldId="319"/>
            <ac:picMk id="25" creationId="{B10FE5A9-7303-4660-402F-DB072CE840CC}"/>
          </ac:picMkLst>
        </pc:picChg>
        <pc:picChg chg="del">
          <ac:chgData name="Lubica Sebin" userId="380026998fa235da" providerId="LiveId" clId="{01C291CA-FFC1-4F86-9613-24E336A9B57F}" dt="2024-05-18T15:09:47.357" v="2051" actId="478"/>
          <ac:picMkLst>
            <pc:docMk/>
            <pc:sldMk cId="1791843831" sldId="319"/>
            <ac:picMk id="27" creationId="{B671068B-1908-BE53-4FD4-952AC1FDF8A5}"/>
          </ac:picMkLst>
        </pc:picChg>
        <pc:picChg chg="add mod">
          <ac:chgData name="Lubica Sebin" userId="380026998fa235da" providerId="LiveId" clId="{01C291CA-FFC1-4F86-9613-24E336A9B57F}" dt="2024-05-18T15:14:15.958" v="2154" actId="1076"/>
          <ac:picMkLst>
            <pc:docMk/>
            <pc:sldMk cId="1791843831" sldId="319"/>
            <ac:picMk id="28" creationId="{4F94EE96-ACDA-A125-AEB0-F0DDC6B5E87D}"/>
          </ac:picMkLst>
        </pc:picChg>
        <pc:picChg chg="add mod">
          <ac:chgData name="Lubica Sebin" userId="380026998fa235da" providerId="LiveId" clId="{01C291CA-FFC1-4F86-9613-24E336A9B57F}" dt="2024-05-18T15:14:28.392" v="2157" actId="1076"/>
          <ac:picMkLst>
            <pc:docMk/>
            <pc:sldMk cId="1791843831" sldId="319"/>
            <ac:picMk id="30" creationId="{E5B379DF-BB76-C920-9B0D-4ABB90BFF186}"/>
          </ac:picMkLst>
        </pc:picChg>
        <pc:picChg chg="add mod">
          <ac:chgData name="Lubica Sebin" userId="380026998fa235da" providerId="LiveId" clId="{01C291CA-FFC1-4F86-9613-24E336A9B57F}" dt="2024-05-18T15:14:30.989" v="2158" actId="1076"/>
          <ac:picMkLst>
            <pc:docMk/>
            <pc:sldMk cId="1791843831" sldId="319"/>
            <ac:picMk id="32" creationId="{318199C4-1574-DB64-B392-EFD71B2303E3}"/>
          </ac:picMkLst>
        </pc:picChg>
        <pc:picChg chg="add mod">
          <ac:chgData name="Lubica Sebin" userId="380026998fa235da" providerId="LiveId" clId="{01C291CA-FFC1-4F86-9613-24E336A9B57F}" dt="2024-05-18T15:13:19.245" v="2144" actId="207"/>
          <ac:picMkLst>
            <pc:docMk/>
            <pc:sldMk cId="1791843831" sldId="319"/>
            <ac:picMk id="34" creationId="{C2854AD4-6129-1F7C-1D04-600CE868F51B}"/>
          </ac:picMkLst>
        </pc:picChg>
        <pc:picChg chg="add mod">
          <ac:chgData name="Lubica Sebin" userId="380026998fa235da" providerId="LiveId" clId="{01C291CA-FFC1-4F86-9613-24E336A9B57F}" dt="2024-05-18T15:13:50.556" v="2151" actId="1076"/>
          <ac:picMkLst>
            <pc:docMk/>
            <pc:sldMk cId="1791843831" sldId="319"/>
            <ac:picMk id="36" creationId="{5E275AC4-965B-09EE-2C39-53F1187318FE}"/>
          </ac:picMkLst>
        </pc:picChg>
        <pc:picChg chg="del">
          <ac:chgData name="Lubica Sebin" userId="380026998fa235da" providerId="LiveId" clId="{01C291CA-FFC1-4F86-9613-24E336A9B57F}" dt="2024-05-18T15:08:45.707" v="2033" actId="478"/>
          <ac:picMkLst>
            <pc:docMk/>
            <pc:sldMk cId="1791843831" sldId="319"/>
            <ac:picMk id="40" creationId="{A467FF72-9EE3-1EDD-C2CD-B9EFDB387CC7}"/>
          </ac:picMkLst>
        </pc:picChg>
      </pc:sldChg>
      <pc:sldChg chg="addSp delSp modSp add mod">
        <pc:chgData name="Lubica Sebin" userId="380026998fa235da" providerId="LiveId" clId="{01C291CA-FFC1-4F86-9613-24E336A9B57F}" dt="2024-05-18T15:25:37.792" v="2428" actId="207"/>
        <pc:sldMkLst>
          <pc:docMk/>
          <pc:sldMk cId="2506140822" sldId="320"/>
        </pc:sldMkLst>
        <pc:spChg chg="mod">
          <ac:chgData name="Lubica Sebin" userId="380026998fa235da" providerId="LiveId" clId="{01C291CA-FFC1-4F86-9613-24E336A9B57F}" dt="2024-05-18T15:15:34.516" v="2164" actId="20577"/>
          <ac:spMkLst>
            <pc:docMk/>
            <pc:sldMk cId="2506140822" sldId="320"/>
            <ac:spMk id="8" creationId="{00000000-0000-0000-0000-000000000000}"/>
          </ac:spMkLst>
        </pc:spChg>
        <pc:spChg chg="mod">
          <ac:chgData name="Lubica Sebin" userId="380026998fa235da" providerId="LiveId" clId="{01C291CA-FFC1-4F86-9613-24E336A9B57F}" dt="2024-05-18T15:20:53.508" v="2349" actId="20577"/>
          <ac:spMkLst>
            <pc:docMk/>
            <pc:sldMk cId="2506140822" sldId="320"/>
            <ac:spMk id="10" creationId="{EBC3D171-7EF0-D90F-2F91-CDE4D1DE569F}"/>
          </ac:spMkLst>
        </pc:spChg>
        <pc:spChg chg="mod">
          <ac:chgData name="Lubica Sebin" userId="380026998fa235da" providerId="LiveId" clId="{01C291CA-FFC1-4F86-9613-24E336A9B57F}" dt="2024-05-18T15:21:34.974" v="2394" actId="1076"/>
          <ac:spMkLst>
            <pc:docMk/>
            <pc:sldMk cId="2506140822" sldId="320"/>
            <ac:spMk id="11" creationId="{67C7B7F9-9B66-8551-5805-CCE47F4F9EA5}"/>
          </ac:spMkLst>
        </pc:spChg>
        <pc:spChg chg="mod">
          <ac:chgData name="Lubica Sebin" userId="380026998fa235da" providerId="LiveId" clId="{01C291CA-FFC1-4F86-9613-24E336A9B57F}" dt="2024-05-18T15:21:38.112" v="2395" actId="1076"/>
          <ac:spMkLst>
            <pc:docMk/>
            <pc:sldMk cId="2506140822" sldId="320"/>
            <ac:spMk id="21" creationId="{0AAB44C1-AB5C-F2DE-45E0-B2DF4D5B1447}"/>
          </ac:spMkLst>
        </pc:spChg>
        <pc:spChg chg="mod">
          <ac:chgData name="Lubica Sebin" userId="380026998fa235da" providerId="LiveId" clId="{01C291CA-FFC1-4F86-9613-24E336A9B57F}" dt="2024-05-18T15:21:42.093" v="2396" actId="1076"/>
          <ac:spMkLst>
            <pc:docMk/>
            <pc:sldMk cId="2506140822" sldId="320"/>
            <ac:spMk id="22" creationId="{B72B7342-6138-4752-073F-98FA4B54CD02}"/>
          </ac:spMkLst>
        </pc:spChg>
        <pc:spChg chg="mod">
          <ac:chgData name="Lubica Sebin" userId="380026998fa235da" providerId="LiveId" clId="{01C291CA-FFC1-4F86-9613-24E336A9B57F}" dt="2024-05-18T15:21:47.293" v="2397" actId="1076"/>
          <ac:spMkLst>
            <pc:docMk/>
            <pc:sldMk cId="2506140822" sldId="320"/>
            <ac:spMk id="24" creationId="{0858928B-CF7F-1A11-E808-17B658EF0F6B}"/>
          </ac:spMkLst>
        </pc:spChg>
        <pc:spChg chg="mod">
          <ac:chgData name="Lubica Sebin" userId="380026998fa235da" providerId="LiveId" clId="{01C291CA-FFC1-4F86-9613-24E336A9B57F}" dt="2024-05-18T15:15:58.098" v="2219" actId="20577"/>
          <ac:spMkLst>
            <pc:docMk/>
            <pc:sldMk cId="2506140822" sldId="320"/>
            <ac:spMk id="41" creationId="{E38294FA-0F33-C4DF-9531-F1BD0A41FE4E}"/>
          </ac:spMkLst>
        </pc:spChg>
        <pc:picChg chg="del">
          <ac:chgData name="Lubica Sebin" userId="380026998fa235da" providerId="LiveId" clId="{01C291CA-FFC1-4F86-9613-24E336A9B57F}" dt="2024-05-18T15:22:02.870" v="2398" actId="478"/>
          <ac:picMkLst>
            <pc:docMk/>
            <pc:sldMk cId="2506140822" sldId="320"/>
            <ac:picMk id="12" creationId="{F791FD2F-02A3-6438-D481-E4C57A6DC93B}"/>
          </ac:picMkLst>
        </pc:picChg>
        <pc:picChg chg="add mod">
          <ac:chgData name="Lubica Sebin" userId="380026998fa235da" providerId="LiveId" clId="{01C291CA-FFC1-4F86-9613-24E336A9B57F}" dt="2024-05-18T15:22:10.152" v="2402" actId="1076"/>
          <ac:picMkLst>
            <pc:docMk/>
            <pc:sldMk cId="2506140822" sldId="320"/>
            <ac:picMk id="23" creationId="{0C768C6A-75F3-56D8-59AA-A99891F30926}"/>
          </ac:picMkLst>
        </pc:picChg>
        <pc:picChg chg="add mod">
          <ac:chgData name="Lubica Sebin" userId="380026998fa235da" providerId="LiveId" clId="{01C291CA-FFC1-4F86-9613-24E336A9B57F}" dt="2024-05-18T15:23:11.628" v="2408" actId="207"/>
          <ac:picMkLst>
            <pc:docMk/>
            <pc:sldMk cId="2506140822" sldId="320"/>
            <ac:picMk id="26" creationId="{08503CE8-EEC9-BE0E-7E61-88615FCF6274}"/>
          </ac:picMkLst>
        </pc:picChg>
        <pc:picChg chg="del">
          <ac:chgData name="Lubica Sebin" userId="380026998fa235da" providerId="LiveId" clId="{01C291CA-FFC1-4F86-9613-24E336A9B57F}" dt="2024-05-18T15:20:47.236" v="2336" actId="478"/>
          <ac:picMkLst>
            <pc:docMk/>
            <pc:sldMk cId="2506140822" sldId="320"/>
            <ac:picMk id="28" creationId="{4F94EE96-ACDA-A125-AEB0-F0DDC6B5E87D}"/>
          </ac:picMkLst>
        </pc:picChg>
        <pc:picChg chg="add mod">
          <ac:chgData name="Lubica Sebin" userId="380026998fa235da" providerId="LiveId" clId="{01C291CA-FFC1-4F86-9613-24E336A9B57F}" dt="2024-05-18T15:25:12.688" v="2419" actId="1076"/>
          <ac:picMkLst>
            <pc:docMk/>
            <pc:sldMk cId="2506140822" sldId="320"/>
            <ac:picMk id="29" creationId="{AEA66705-08CB-DABA-9D4A-581C58C94817}"/>
          </ac:picMkLst>
        </pc:picChg>
        <pc:picChg chg="del">
          <ac:chgData name="Lubica Sebin" userId="380026998fa235da" providerId="LiveId" clId="{01C291CA-FFC1-4F86-9613-24E336A9B57F}" dt="2024-05-18T15:20:47.861" v="2337" actId="478"/>
          <ac:picMkLst>
            <pc:docMk/>
            <pc:sldMk cId="2506140822" sldId="320"/>
            <ac:picMk id="30" creationId="{E5B379DF-BB76-C920-9B0D-4ABB90BFF186}"/>
          </ac:picMkLst>
        </pc:picChg>
        <pc:picChg chg="del">
          <ac:chgData name="Lubica Sebin" userId="380026998fa235da" providerId="LiveId" clId="{01C291CA-FFC1-4F86-9613-24E336A9B57F}" dt="2024-05-18T15:20:48.500" v="2338" actId="478"/>
          <ac:picMkLst>
            <pc:docMk/>
            <pc:sldMk cId="2506140822" sldId="320"/>
            <ac:picMk id="32" creationId="{318199C4-1574-DB64-B392-EFD71B2303E3}"/>
          </ac:picMkLst>
        </pc:picChg>
        <pc:picChg chg="add mod">
          <ac:chgData name="Lubica Sebin" userId="380026998fa235da" providerId="LiveId" clId="{01C291CA-FFC1-4F86-9613-24E336A9B57F}" dt="2024-05-18T15:25:37.792" v="2428" actId="207"/>
          <ac:picMkLst>
            <pc:docMk/>
            <pc:sldMk cId="2506140822" sldId="320"/>
            <ac:picMk id="33" creationId="{D769B079-221A-7299-005F-4EF559DC94A2}"/>
          </ac:picMkLst>
        </pc:picChg>
        <pc:picChg chg="del">
          <ac:chgData name="Lubica Sebin" userId="380026998fa235da" providerId="LiveId" clId="{01C291CA-FFC1-4F86-9613-24E336A9B57F}" dt="2024-05-18T15:20:49.171" v="2339" actId="478"/>
          <ac:picMkLst>
            <pc:docMk/>
            <pc:sldMk cId="2506140822" sldId="320"/>
            <ac:picMk id="34" creationId="{C2854AD4-6129-1F7C-1D04-600CE868F51B}"/>
          </ac:picMkLst>
        </pc:picChg>
        <pc:picChg chg="del">
          <ac:chgData name="Lubica Sebin" userId="380026998fa235da" providerId="LiveId" clId="{01C291CA-FFC1-4F86-9613-24E336A9B57F}" dt="2024-05-18T15:20:49.778" v="2340" actId="478"/>
          <ac:picMkLst>
            <pc:docMk/>
            <pc:sldMk cId="2506140822" sldId="320"/>
            <ac:picMk id="36" creationId="{5E275AC4-965B-09EE-2C39-53F1187318FE}"/>
          </ac:picMkLst>
        </pc:picChg>
        <pc:picChg chg="add mod">
          <ac:chgData name="Lubica Sebin" userId="380026998fa235da" providerId="LiveId" clId="{01C291CA-FFC1-4F86-9613-24E336A9B57F}" dt="2024-05-18T15:24:56.175" v="2414" actId="207"/>
          <ac:picMkLst>
            <pc:docMk/>
            <pc:sldMk cId="2506140822" sldId="320"/>
            <ac:picMk id="37" creationId="{4E72A347-72AE-3596-9F96-15B9D4CD9DDD}"/>
          </ac:picMkLst>
        </pc:picChg>
        <pc:picChg chg="add mod">
          <ac:chgData name="Lubica Sebin" userId="380026998fa235da" providerId="LiveId" clId="{01C291CA-FFC1-4F86-9613-24E336A9B57F}" dt="2024-05-18T15:25:23.932" v="2423" actId="207"/>
          <ac:picMkLst>
            <pc:docMk/>
            <pc:sldMk cId="2506140822" sldId="320"/>
            <ac:picMk id="39" creationId="{EF4070FB-6B9F-14B2-E5E0-CF73BF202ED3}"/>
          </ac:picMkLst>
        </pc:picChg>
      </pc:sldChg>
      <pc:sldChg chg="addSp delSp modSp add mod">
        <pc:chgData name="Lubica Sebin" userId="380026998fa235da" providerId="LiveId" clId="{01C291CA-FFC1-4F86-9613-24E336A9B57F}" dt="2024-05-18T15:20:34.844" v="2335" actId="207"/>
        <pc:sldMkLst>
          <pc:docMk/>
          <pc:sldMk cId="3793492565" sldId="321"/>
        </pc:sldMkLst>
        <pc:spChg chg="mod">
          <ac:chgData name="Lubica Sebin" userId="380026998fa235da" providerId="LiveId" clId="{01C291CA-FFC1-4F86-9613-24E336A9B57F}" dt="2024-05-18T15:16:24.509" v="2221" actId="20577"/>
          <ac:spMkLst>
            <pc:docMk/>
            <pc:sldMk cId="3793492565" sldId="321"/>
            <ac:spMk id="8" creationId="{00000000-0000-0000-0000-000000000000}"/>
          </ac:spMkLst>
        </pc:spChg>
        <pc:spChg chg="mod">
          <ac:chgData name="Lubica Sebin" userId="380026998fa235da" providerId="LiveId" clId="{01C291CA-FFC1-4F86-9613-24E336A9B57F}" dt="2024-05-18T15:17:51.796" v="2308" actId="1076"/>
          <ac:spMkLst>
            <pc:docMk/>
            <pc:sldMk cId="3793492565" sldId="321"/>
            <ac:spMk id="10" creationId="{EBC3D171-7EF0-D90F-2F91-CDE4D1DE569F}"/>
          </ac:spMkLst>
        </pc:spChg>
        <pc:spChg chg="mod">
          <ac:chgData name="Lubica Sebin" userId="380026998fa235da" providerId="LiveId" clId="{01C291CA-FFC1-4F86-9613-24E336A9B57F}" dt="2024-05-18T15:17:55.144" v="2309" actId="1076"/>
          <ac:spMkLst>
            <pc:docMk/>
            <pc:sldMk cId="3793492565" sldId="321"/>
            <ac:spMk id="11" creationId="{67C7B7F9-9B66-8551-5805-CCE47F4F9EA5}"/>
          </ac:spMkLst>
        </pc:spChg>
        <pc:spChg chg="mod">
          <ac:chgData name="Lubica Sebin" userId="380026998fa235da" providerId="LiveId" clId="{01C291CA-FFC1-4F86-9613-24E336A9B57F}" dt="2024-05-18T15:17:43.924" v="2307" actId="1076"/>
          <ac:spMkLst>
            <pc:docMk/>
            <pc:sldMk cId="3793492565" sldId="321"/>
            <ac:spMk id="21" creationId="{0AAB44C1-AB5C-F2DE-45E0-B2DF4D5B1447}"/>
          </ac:spMkLst>
        </pc:spChg>
        <pc:spChg chg="mod">
          <ac:chgData name="Lubica Sebin" userId="380026998fa235da" providerId="LiveId" clId="{01C291CA-FFC1-4F86-9613-24E336A9B57F}" dt="2024-05-18T15:17:43.924" v="2307" actId="1076"/>
          <ac:spMkLst>
            <pc:docMk/>
            <pc:sldMk cId="3793492565" sldId="321"/>
            <ac:spMk id="22" creationId="{B72B7342-6138-4752-073F-98FA4B54CD02}"/>
          </ac:spMkLst>
        </pc:spChg>
        <pc:spChg chg="del">
          <ac:chgData name="Lubica Sebin" userId="380026998fa235da" providerId="LiveId" clId="{01C291CA-FFC1-4F86-9613-24E336A9B57F}" dt="2024-05-18T15:17:24.403" v="2303" actId="478"/>
          <ac:spMkLst>
            <pc:docMk/>
            <pc:sldMk cId="3793492565" sldId="321"/>
            <ac:spMk id="24" creationId="{0858928B-CF7F-1A11-E808-17B658EF0F6B}"/>
          </ac:spMkLst>
        </pc:spChg>
        <pc:spChg chg="mod">
          <ac:chgData name="Lubica Sebin" userId="380026998fa235da" providerId="LiveId" clId="{01C291CA-FFC1-4F86-9613-24E336A9B57F}" dt="2024-05-18T15:16:52.099" v="2274" actId="20577"/>
          <ac:spMkLst>
            <pc:docMk/>
            <pc:sldMk cId="3793492565" sldId="321"/>
            <ac:spMk id="41" creationId="{E38294FA-0F33-C4DF-9531-F1BD0A41FE4E}"/>
          </ac:spMkLst>
        </pc:spChg>
        <pc:picChg chg="del">
          <ac:chgData name="Lubica Sebin" userId="380026998fa235da" providerId="LiveId" clId="{01C291CA-FFC1-4F86-9613-24E336A9B57F}" dt="2024-05-18T15:16:30.989" v="2222" actId="478"/>
          <ac:picMkLst>
            <pc:docMk/>
            <pc:sldMk cId="3793492565" sldId="321"/>
            <ac:picMk id="12" creationId="{F791FD2F-02A3-6438-D481-E4C57A6DC93B}"/>
          </ac:picMkLst>
        </pc:picChg>
        <pc:picChg chg="add mod">
          <ac:chgData name="Lubica Sebin" userId="380026998fa235da" providerId="LiveId" clId="{01C291CA-FFC1-4F86-9613-24E336A9B57F}" dt="2024-05-18T15:16:35.199" v="2224" actId="1076"/>
          <ac:picMkLst>
            <pc:docMk/>
            <pc:sldMk cId="3793492565" sldId="321"/>
            <ac:picMk id="23" creationId="{2808958F-D943-243D-62F2-4EDF1E69932B}"/>
          </ac:picMkLst>
        </pc:picChg>
        <pc:picChg chg="add mod">
          <ac:chgData name="Lubica Sebin" userId="380026998fa235da" providerId="LiveId" clId="{01C291CA-FFC1-4F86-9613-24E336A9B57F}" dt="2024-05-18T15:18:29.305" v="2313" actId="207"/>
          <ac:picMkLst>
            <pc:docMk/>
            <pc:sldMk cId="3793492565" sldId="321"/>
            <ac:picMk id="26" creationId="{D91F103D-C1F2-C4B3-7F04-B29537A6ADE2}"/>
          </ac:picMkLst>
        </pc:picChg>
        <pc:picChg chg="del">
          <ac:chgData name="Lubica Sebin" userId="380026998fa235da" providerId="LiveId" clId="{01C291CA-FFC1-4F86-9613-24E336A9B57F}" dt="2024-05-18T15:16:55.909" v="2275" actId="478"/>
          <ac:picMkLst>
            <pc:docMk/>
            <pc:sldMk cId="3793492565" sldId="321"/>
            <ac:picMk id="28" creationId="{4F94EE96-ACDA-A125-AEB0-F0DDC6B5E87D}"/>
          </ac:picMkLst>
        </pc:picChg>
        <pc:picChg chg="add mod">
          <ac:chgData name="Lubica Sebin" userId="380026998fa235da" providerId="LiveId" clId="{01C291CA-FFC1-4F86-9613-24E336A9B57F}" dt="2024-05-18T15:19:00.928" v="2321" actId="207"/>
          <ac:picMkLst>
            <pc:docMk/>
            <pc:sldMk cId="3793492565" sldId="321"/>
            <ac:picMk id="29" creationId="{DE14A070-4CA7-1F45-A56E-F35C15D776D4}"/>
          </ac:picMkLst>
        </pc:picChg>
        <pc:picChg chg="del">
          <ac:chgData name="Lubica Sebin" userId="380026998fa235da" providerId="LiveId" clId="{01C291CA-FFC1-4F86-9613-24E336A9B57F}" dt="2024-05-18T15:16:56.932" v="2276" actId="478"/>
          <ac:picMkLst>
            <pc:docMk/>
            <pc:sldMk cId="3793492565" sldId="321"/>
            <ac:picMk id="30" creationId="{E5B379DF-BB76-C920-9B0D-4ABB90BFF186}"/>
          </ac:picMkLst>
        </pc:picChg>
        <pc:picChg chg="del">
          <ac:chgData name="Lubica Sebin" userId="380026998fa235da" providerId="LiveId" clId="{01C291CA-FFC1-4F86-9613-24E336A9B57F}" dt="2024-05-18T15:16:57.691" v="2277" actId="478"/>
          <ac:picMkLst>
            <pc:docMk/>
            <pc:sldMk cId="3793492565" sldId="321"/>
            <ac:picMk id="32" creationId="{318199C4-1574-DB64-B392-EFD71B2303E3}"/>
          </ac:picMkLst>
        </pc:picChg>
        <pc:picChg chg="add mod">
          <ac:chgData name="Lubica Sebin" userId="380026998fa235da" providerId="LiveId" clId="{01C291CA-FFC1-4F86-9613-24E336A9B57F}" dt="2024-05-18T15:19:48.832" v="2326" actId="207"/>
          <ac:picMkLst>
            <pc:docMk/>
            <pc:sldMk cId="3793492565" sldId="321"/>
            <ac:picMk id="33" creationId="{5E8EA8B8-79BE-7D9A-083B-946075CFFB33}"/>
          </ac:picMkLst>
        </pc:picChg>
        <pc:picChg chg="del">
          <ac:chgData name="Lubica Sebin" userId="380026998fa235da" providerId="LiveId" clId="{01C291CA-FFC1-4F86-9613-24E336A9B57F}" dt="2024-05-18T15:16:58.332" v="2278" actId="478"/>
          <ac:picMkLst>
            <pc:docMk/>
            <pc:sldMk cId="3793492565" sldId="321"/>
            <ac:picMk id="34" creationId="{C2854AD4-6129-1F7C-1D04-600CE868F51B}"/>
          </ac:picMkLst>
        </pc:picChg>
        <pc:picChg chg="del">
          <ac:chgData name="Lubica Sebin" userId="380026998fa235da" providerId="LiveId" clId="{01C291CA-FFC1-4F86-9613-24E336A9B57F}" dt="2024-05-18T15:16:59.005" v="2279" actId="478"/>
          <ac:picMkLst>
            <pc:docMk/>
            <pc:sldMk cId="3793492565" sldId="321"/>
            <ac:picMk id="36" creationId="{5E275AC4-965B-09EE-2C39-53F1187318FE}"/>
          </ac:picMkLst>
        </pc:picChg>
        <pc:picChg chg="add del mod">
          <ac:chgData name="Lubica Sebin" userId="380026998fa235da" providerId="LiveId" clId="{01C291CA-FFC1-4F86-9613-24E336A9B57F}" dt="2024-05-18T15:19:41.996" v="2324" actId="478"/>
          <ac:picMkLst>
            <pc:docMk/>
            <pc:sldMk cId="3793492565" sldId="321"/>
            <ac:picMk id="37" creationId="{582A7C1A-FA51-2690-6B56-0331BCB379DA}"/>
          </ac:picMkLst>
        </pc:picChg>
        <pc:picChg chg="add mod">
          <ac:chgData name="Lubica Sebin" userId="380026998fa235da" providerId="LiveId" clId="{01C291CA-FFC1-4F86-9613-24E336A9B57F}" dt="2024-05-18T15:20:34.844" v="2335" actId="207"/>
          <ac:picMkLst>
            <pc:docMk/>
            <pc:sldMk cId="3793492565" sldId="321"/>
            <ac:picMk id="39" creationId="{2A907CFE-53A8-D3D2-F405-B4B143391D38}"/>
          </ac:picMkLst>
        </pc:picChg>
      </pc:sldChg>
      <pc:sldChg chg="addSp delSp modSp add mod">
        <pc:chgData name="Lubica Sebin" userId="380026998fa235da" providerId="LiveId" clId="{01C291CA-FFC1-4F86-9613-24E336A9B57F}" dt="2024-05-18T19:02:27.791" v="3582" actId="207"/>
        <pc:sldMkLst>
          <pc:docMk/>
          <pc:sldMk cId="3239467184" sldId="322"/>
        </pc:sldMkLst>
        <pc:spChg chg="mod">
          <ac:chgData name="Lubica Sebin" userId="380026998fa235da" providerId="LiveId" clId="{01C291CA-FFC1-4F86-9613-24E336A9B57F}" dt="2024-05-18T15:26:19.446" v="2431" actId="20577"/>
          <ac:spMkLst>
            <pc:docMk/>
            <pc:sldMk cId="3239467184" sldId="322"/>
            <ac:spMk id="8" creationId="{00000000-0000-0000-0000-000000000000}"/>
          </ac:spMkLst>
        </pc:spChg>
        <pc:spChg chg="mod">
          <ac:chgData name="Lubica Sebin" userId="380026998fa235da" providerId="LiveId" clId="{01C291CA-FFC1-4F86-9613-24E336A9B57F}" dt="2024-05-18T18:59:56.799" v="3531" actId="1076"/>
          <ac:spMkLst>
            <pc:docMk/>
            <pc:sldMk cId="3239467184" sldId="322"/>
            <ac:spMk id="10" creationId="{EBC3D171-7EF0-D90F-2F91-CDE4D1DE569F}"/>
          </ac:spMkLst>
        </pc:spChg>
        <pc:spChg chg="add mod">
          <ac:chgData name="Lubica Sebin" userId="380026998fa235da" providerId="LiveId" clId="{01C291CA-FFC1-4F86-9613-24E336A9B57F}" dt="2024-05-18T19:00:39.549" v="3560" actId="1076"/>
          <ac:spMkLst>
            <pc:docMk/>
            <pc:sldMk cId="3239467184" sldId="322"/>
            <ac:spMk id="11" creationId="{4AEC0B64-9AF8-95E5-E4EC-873358A94F4C}"/>
          </ac:spMkLst>
        </pc:spChg>
        <pc:spChg chg="del">
          <ac:chgData name="Lubica Sebin" userId="380026998fa235da" providerId="LiveId" clId="{01C291CA-FFC1-4F86-9613-24E336A9B57F}" dt="2024-05-18T15:35:19.221" v="2678" actId="478"/>
          <ac:spMkLst>
            <pc:docMk/>
            <pc:sldMk cId="3239467184" sldId="322"/>
            <ac:spMk id="11" creationId="{67C7B7F9-9B66-8551-5805-CCE47F4F9EA5}"/>
          </ac:spMkLst>
        </pc:spChg>
        <pc:spChg chg="mod">
          <ac:chgData name="Lubica Sebin" userId="380026998fa235da" providerId="LiveId" clId="{01C291CA-FFC1-4F86-9613-24E336A9B57F}" dt="2024-05-18T19:00:04.413" v="3532" actId="1076"/>
          <ac:spMkLst>
            <pc:docMk/>
            <pc:sldMk cId="3239467184" sldId="322"/>
            <ac:spMk id="21" creationId="{0AAB44C1-AB5C-F2DE-45E0-B2DF4D5B1447}"/>
          </ac:spMkLst>
        </pc:spChg>
        <pc:spChg chg="del">
          <ac:chgData name="Lubica Sebin" userId="380026998fa235da" providerId="LiveId" clId="{01C291CA-FFC1-4F86-9613-24E336A9B57F}" dt="2024-05-18T15:35:31.119" v="2685" actId="478"/>
          <ac:spMkLst>
            <pc:docMk/>
            <pc:sldMk cId="3239467184" sldId="322"/>
            <ac:spMk id="22" creationId="{B72B7342-6138-4752-073F-98FA4B54CD02}"/>
          </ac:spMkLst>
        </pc:spChg>
        <pc:spChg chg="add mod">
          <ac:chgData name="Lubica Sebin" userId="380026998fa235da" providerId="LiveId" clId="{01C291CA-FFC1-4F86-9613-24E336A9B57F}" dt="2024-05-18T19:01:05.950" v="3572" actId="20577"/>
          <ac:spMkLst>
            <pc:docMk/>
            <pc:sldMk cId="3239467184" sldId="322"/>
            <ac:spMk id="22" creationId="{CF1B8A89-053A-68DE-03D1-8B6C688BF3FB}"/>
          </ac:spMkLst>
        </pc:spChg>
        <pc:spChg chg="mod">
          <ac:chgData name="Lubica Sebin" userId="380026998fa235da" providerId="LiveId" clId="{01C291CA-FFC1-4F86-9613-24E336A9B57F}" dt="2024-05-18T19:00:52.387" v="3562" actId="1076"/>
          <ac:spMkLst>
            <pc:docMk/>
            <pc:sldMk cId="3239467184" sldId="322"/>
            <ac:spMk id="24" creationId="{0858928B-CF7F-1A11-E808-17B658EF0F6B}"/>
          </ac:spMkLst>
        </pc:spChg>
        <pc:spChg chg="mod">
          <ac:chgData name="Lubica Sebin" userId="380026998fa235da" providerId="LiveId" clId="{01C291CA-FFC1-4F86-9613-24E336A9B57F}" dt="2024-05-18T15:27:54.154" v="2466" actId="20577"/>
          <ac:spMkLst>
            <pc:docMk/>
            <pc:sldMk cId="3239467184" sldId="322"/>
            <ac:spMk id="41" creationId="{E38294FA-0F33-C4DF-9531-F1BD0A41FE4E}"/>
          </ac:spMkLst>
        </pc:spChg>
        <pc:picChg chg="add mod">
          <ac:chgData name="Lubica Sebin" userId="380026998fa235da" providerId="LiveId" clId="{01C291CA-FFC1-4F86-9613-24E336A9B57F}" dt="2024-05-18T15:26:36.349" v="2436" actId="1076"/>
          <ac:picMkLst>
            <pc:docMk/>
            <pc:sldMk cId="3239467184" sldId="322"/>
            <ac:picMk id="12" creationId="{1170D66B-3461-499B-D244-512A34C814B4}"/>
          </ac:picMkLst>
        </pc:picChg>
        <pc:picChg chg="del">
          <ac:chgData name="Lubica Sebin" userId="380026998fa235da" providerId="LiveId" clId="{01C291CA-FFC1-4F86-9613-24E336A9B57F}" dt="2024-05-18T15:26:28.859" v="2432" actId="478"/>
          <ac:picMkLst>
            <pc:docMk/>
            <pc:sldMk cId="3239467184" sldId="322"/>
            <ac:picMk id="23" creationId="{0C768C6A-75F3-56D8-59AA-A99891F30926}"/>
          </ac:picMkLst>
        </pc:picChg>
        <pc:picChg chg="add mod">
          <ac:chgData name="Lubica Sebin" userId="380026998fa235da" providerId="LiveId" clId="{01C291CA-FFC1-4F86-9613-24E336A9B57F}" dt="2024-05-18T19:02:15.340" v="3578" actId="207"/>
          <ac:picMkLst>
            <pc:docMk/>
            <pc:sldMk cId="3239467184" sldId="322"/>
            <ac:picMk id="25" creationId="{927FFE4F-1551-126C-2893-BDB206CD2115}"/>
          </ac:picMkLst>
        </pc:picChg>
        <pc:picChg chg="del">
          <ac:chgData name="Lubica Sebin" userId="380026998fa235da" providerId="LiveId" clId="{01C291CA-FFC1-4F86-9613-24E336A9B57F}" dt="2024-05-18T15:27:16.362" v="2449" actId="478"/>
          <ac:picMkLst>
            <pc:docMk/>
            <pc:sldMk cId="3239467184" sldId="322"/>
            <ac:picMk id="26" creationId="{08503CE8-EEC9-BE0E-7E61-88615FCF6274}"/>
          </ac:picMkLst>
        </pc:picChg>
        <pc:picChg chg="add mod">
          <ac:chgData name="Lubica Sebin" userId="380026998fa235da" providerId="LiveId" clId="{01C291CA-FFC1-4F86-9613-24E336A9B57F}" dt="2024-05-18T18:59:56.799" v="3531" actId="1076"/>
          <ac:picMkLst>
            <pc:docMk/>
            <pc:sldMk cId="3239467184" sldId="322"/>
            <ac:picMk id="27" creationId="{EAE9F273-6C4B-F360-B4B9-204CF353398E}"/>
          </ac:picMkLst>
        </pc:picChg>
        <pc:picChg chg="add mod">
          <ac:chgData name="Lubica Sebin" userId="380026998fa235da" providerId="LiveId" clId="{01C291CA-FFC1-4F86-9613-24E336A9B57F}" dt="2024-05-18T19:02:27.791" v="3582" actId="207"/>
          <ac:picMkLst>
            <pc:docMk/>
            <pc:sldMk cId="3239467184" sldId="322"/>
            <ac:picMk id="28" creationId="{4722D767-26C8-9AA7-4590-53CA3D512753}"/>
          </ac:picMkLst>
        </pc:picChg>
        <pc:picChg chg="del">
          <ac:chgData name="Lubica Sebin" userId="380026998fa235da" providerId="LiveId" clId="{01C291CA-FFC1-4F86-9613-24E336A9B57F}" dt="2024-05-18T15:27:19.901" v="2453" actId="478"/>
          <ac:picMkLst>
            <pc:docMk/>
            <pc:sldMk cId="3239467184" sldId="322"/>
            <ac:picMk id="29" creationId="{AEA66705-08CB-DABA-9D4A-581C58C94817}"/>
          </ac:picMkLst>
        </pc:picChg>
        <pc:picChg chg="add mod">
          <ac:chgData name="Lubica Sebin" userId="380026998fa235da" providerId="LiveId" clId="{01C291CA-FFC1-4F86-9613-24E336A9B57F}" dt="2024-05-18T19:00:52.387" v="3562" actId="1076"/>
          <ac:picMkLst>
            <pc:docMk/>
            <pc:sldMk cId="3239467184" sldId="322"/>
            <ac:picMk id="30" creationId="{F6FA341F-8E30-BF85-D00C-DD0F4FD5533C}"/>
          </ac:picMkLst>
        </pc:picChg>
        <pc:picChg chg="add mod">
          <ac:chgData name="Lubica Sebin" userId="380026998fa235da" providerId="LiveId" clId="{01C291CA-FFC1-4F86-9613-24E336A9B57F}" dt="2024-05-18T19:00:04.413" v="3532" actId="1076"/>
          <ac:picMkLst>
            <pc:docMk/>
            <pc:sldMk cId="3239467184" sldId="322"/>
            <ac:picMk id="32" creationId="{C281F221-9B5A-34D0-674C-DB066A899A9B}"/>
          </ac:picMkLst>
        </pc:picChg>
        <pc:picChg chg="del">
          <ac:chgData name="Lubica Sebin" userId="380026998fa235da" providerId="LiveId" clId="{01C291CA-FFC1-4F86-9613-24E336A9B57F}" dt="2024-05-18T15:27:19.123" v="2452" actId="478"/>
          <ac:picMkLst>
            <pc:docMk/>
            <pc:sldMk cId="3239467184" sldId="322"/>
            <ac:picMk id="33" creationId="{D769B079-221A-7299-005F-4EF559DC94A2}"/>
          </ac:picMkLst>
        </pc:picChg>
        <pc:picChg chg="del">
          <ac:chgData name="Lubica Sebin" userId="380026998fa235da" providerId="LiveId" clId="{01C291CA-FFC1-4F86-9613-24E336A9B57F}" dt="2024-05-18T15:27:17.611" v="2450" actId="478"/>
          <ac:picMkLst>
            <pc:docMk/>
            <pc:sldMk cId="3239467184" sldId="322"/>
            <ac:picMk id="37" creationId="{4E72A347-72AE-3596-9F96-15B9D4CD9DDD}"/>
          </ac:picMkLst>
        </pc:picChg>
        <pc:picChg chg="del">
          <ac:chgData name="Lubica Sebin" userId="380026998fa235da" providerId="LiveId" clId="{01C291CA-FFC1-4F86-9613-24E336A9B57F}" dt="2024-05-18T15:27:18.331" v="2451" actId="478"/>
          <ac:picMkLst>
            <pc:docMk/>
            <pc:sldMk cId="3239467184" sldId="322"/>
            <ac:picMk id="39" creationId="{EF4070FB-6B9F-14B2-E5E0-CF73BF202ED3}"/>
          </ac:picMkLst>
        </pc:picChg>
      </pc:sldChg>
      <pc:sldChg chg="add">
        <pc:chgData name="Lubica Sebin" userId="380026998fa235da" providerId="LiveId" clId="{01C291CA-FFC1-4F86-9613-24E336A9B57F}" dt="2024-05-18T15:51:48.966" v="2733"/>
        <pc:sldMkLst>
          <pc:docMk/>
          <pc:sldMk cId="4088002248" sldId="323"/>
        </pc:sldMkLst>
      </pc:sldChg>
      <pc:sldChg chg="addSp delSp modSp add mod modNotesTx">
        <pc:chgData name="Lubica Sebin" userId="380026998fa235da" providerId="LiveId" clId="{01C291CA-FFC1-4F86-9613-24E336A9B57F}" dt="2024-05-18T19:04:30.285" v="3606" actId="14100"/>
        <pc:sldMkLst>
          <pc:docMk/>
          <pc:sldMk cId="2566278472" sldId="324"/>
        </pc:sldMkLst>
        <pc:spChg chg="del">
          <ac:chgData name="Lubica Sebin" userId="380026998fa235da" providerId="LiveId" clId="{01C291CA-FFC1-4F86-9613-24E336A9B57F}" dt="2024-05-18T19:04:12.934" v="3604" actId="478"/>
          <ac:spMkLst>
            <pc:docMk/>
            <pc:sldMk cId="2566278472" sldId="324"/>
            <ac:spMk id="14" creationId="{00000000-0000-0000-0000-000000000000}"/>
          </ac:spMkLst>
        </pc:spChg>
        <pc:spChg chg="del">
          <ac:chgData name="Lubica Sebin" userId="380026998fa235da" providerId="LiveId" clId="{01C291CA-FFC1-4F86-9613-24E336A9B57F}" dt="2024-05-18T16:20:00.870" v="3409" actId="478"/>
          <ac:spMkLst>
            <pc:docMk/>
            <pc:sldMk cId="2566278472" sldId="324"/>
            <ac:spMk id="18" creationId="{00000000-0000-0000-0000-000000000000}"/>
          </ac:spMkLst>
        </pc:spChg>
        <pc:spChg chg="del">
          <ac:chgData name="Lubica Sebin" userId="380026998fa235da" providerId="LiveId" clId="{01C291CA-FFC1-4F86-9613-24E336A9B57F}" dt="2024-05-18T16:19:30.220" v="3399" actId="478"/>
          <ac:spMkLst>
            <pc:docMk/>
            <pc:sldMk cId="2566278472" sldId="324"/>
            <ac:spMk id="22" creationId="{B9A30D32-B975-D840-0574-7EFBF37446D0}"/>
          </ac:spMkLst>
        </pc:spChg>
        <pc:spChg chg="mod">
          <ac:chgData name="Lubica Sebin" userId="380026998fa235da" providerId="LiveId" clId="{01C291CA-FFC1-4F86-9613-24E336A9B57F}" dt="2024-05-18T19:04:06.918" v="3603" actId="1036"/>
          <ac:spMkLst>
            <pc:docMk/>
            <pc:sldMk cId="2566278472" sldId="324"/>
            <ac:spMk id="24" creationId="{E132C217-2C9B-7376-24F6-D3AB334D1945}"/>
          </ac:spMkLst>
        </pc:spChg>
        <pc:spChg chg="mod">
          <ac:chgData name="Lubica Sebin" userId="380026998fa235da" providerId="LiveId" clId="{01C291CA-FFC1-4F86-9613-24E336A9B57F}" dt="2024-05-18T19:04:25.898" v="3605" actId="1076"/>
          <ac:spMkLst>
            <pc:docMk/>
            <pc:sldMk cId="2566278472" sldId="324"/>
            <ac:spMk id="25" creationId="{4A4473BA-E87F-814B-88C5-D04F6A5377C5}"/>
          </ac:spMkLst>
        </pc:spChg>
        <pc:spChg chg="del">
          <ac:chgData name="Lubica Sebin" userId="380026998fa235da" providerId="LiveId" clId="{01C291CA-FFC1-4F86-9613-24E336A9B57F}" dt="2024-05-18T16:19:31.627" v="3400" actId="478"/>
          <ac:spMkLst>
            <pc:docMk/>
            <pc:sldMk cId="2566278472" sldId="324"/>
            <ac:spMk id="31" creationId="{DE1272D9-5AC6-14BC-DBE4-A87EBB7048C9}"/>
          </ac:spMkLst>
        </pc:spChg>
        <pc:spChg chg="del">
          <ac:chgData name="Lubica Sebin" userId="380026998fa235da" providerId="LiveId" clId="{01C291CA-FFC1-4F86-9613-24E336A9B57F}" dt="2024-05-18T16:19:33.141" v="3401" actId="478"/>
          <ac:spMkLst>
            <pc:docMk/>
            <pc:sldMk cId="2566278472" sldId="324"/>
            <ac:spMk id="33" creationId="{E6241E98-0161-5816-5C25-AAF279FF4490}"/>
          </ac:spMkLst>
        </pc:spChg>
        <pc:picChg chg="add mod modCrop">
          <ac:chgData name="Lubica Sebin" userId="380026998fa235da" providerId="LiveId" clId="{01C291CA-FFC1-4F86-9613-24E336A9B57F}" dt="2024-05-18T19:04:30.285" v="3606" actId="14100"/>
          <ac:picMkLst>
            <pc:docMk/>
            <pc:sldMk cId="2566278472" sldId="324"/>
            <ac:picMk id="21" creationId="{5B0A0AE8-BE1D-3B3F-13E2-2835E14BD5F7}"/>
          </ac:picMkLst>
        </pc:picChg>
        <pc:cxnChg chg="del">
          <ac:chgData name="Lubica Sebin" userId="380026998fa235da" providerId="LiveId" clId="{01C291CA-FFC1-4F86-9613-24E336A9B57F}" dt="2024-05-18T16:19:34.542" v="3402" actId="478"/>
          <ac:cxnSpMkLst>
            <pc:docMk/>
            <pc:sldMk cId="2566278472" sldId="324"/>
            <ac:cxnSpMk id="29" creationId="{40399C1D-A2C1-4665-8CE4-661625163EC4}"/>
          </ac:cxnSpMkLst>
        </pc:cxnChg>
      </pc:sldChg>
      <pc:sldChg chg="delSp modSp add mod">
        <pc:chgData name="Lubica Sebin" userId="380026998fa235da" providerId="LiveId" clId="{01C291CA-FFC1-4F86-9613-24E336A9B57F}" dt="2024-05-18T18:13:02.549" v="3458" actId="1076"/>
        <pc:sldMkLst>
          <pc:docMk/>
          <pc:sldMk cId="1348123195" sldId="325"/>
        </pc:sldMkLst>
        <pc:spChg chg="del">
          <ac:chgData name="Lubica Sebin" userId="380026998fa235da" providerId="LiveId" clId="{01C291CA-FFC1-4F86-9613-24E336A9B57F}" dt="2024-05-18T18:09:36.355" v="3445" actId="478"/>
          <ac:spMkLst>
            <pc:docMk/>
            <pc:sldMk cId="1348123195" sldId="325"/>
            <ac:spMk id="22" creationId="{B9A30D32-B975-D840-0574-7EFBF37446D0}"/>
          </ac:spMkLst>
        </pc:spChg>
        <pc:spChg chg="mod">
          <ac:chgData name="Lubica Sebin" userId="380026998fa235da" providerId="LiveId" clId="{01C291CA-FFC1-4F86-9613-24E336A9B57F}" dt="2024-05-18T18:13:02.549" v="3458" actId="1076"/>
          <ac:spMkLst>
            <pc:docMk/>
            <pc:sldMk cId="1348123195" sldId="325"/>
            <ac:spMk id="24" creationId="{E132C217-2C9B-7376-24F6-D3AB334D1945}"/>
          </ac:spMkLst>
        </pc:spChg>
        <pc:spChg chg="del">
          <ac:chgData name="Lubica Sebin" userId="380026998fa235da" providerId="LiveId" clId="{01C291CA-FFC1-4F86-9613-24E336A9B57F}" dt="2024-05-18T18:09:34.431" v="3444" actId="478"/>
          <ac:spMkLst>
            <pc:docMk/>
            <pc:sldMk cId="1348123195" sldId="325"/>
            <ac:spMk id="25" creationId="{4A4473BA-E87F-814B-88C5-D04F6A5377C5}"/>
          </ac:spMkLst>
        </pc:spChg>
        <pc:spChg chg="del">
          <ac:chgData name="Lubica Sebin" userId="380026998fa235da" providerId="LiveId" clId="{01C291CA-FFC1-4F86-9613-24E336A9B57F}" dt="2024-05-18T18:09:39.213" v="3446" actId="478"/>
          <ac:spMkLst>
            <pc:docMk/>
            <pc:sldMk cId="1348123195" sldId="325"/>
            <ac:spMk id="31" creationId="{DE1272D9-5AC6-14BC-DBE4-A87EBB7048C9}"/>
          </ac:spMkLst>
        </pc:spChg>
        <pc:spChg chg="del">
          <ac:chgData name="Lubica Sebin" userId="380026998fa235da" providerId="LiveId" clId="{01C291CA-FFC1-4F86-9613-24E336A9B57F}" dt="2024-05-18T18:09:40.646" v="3447" actId="478"/>
          <ac:spMkLst>
            <pc:docMk/>
            <pc:sldMk cId="1348123195" sldId="325"/>
            <ac:spMk id="33" creationId="{E6241E98-0161-5816-5C25-AAF279FF4490}"/>
          </ac:spMkLst>
        </pc:spChg>
        <pc:cxnChg chg="del">
          <ac:chgData name="Lubica Sebin" userId="380026998fa235da" providerId="LiveId" clId="{01C291CA-FFC1-4F86-9613-24E336A9B57F}" dt="2024-05-18T18:09:42.403" v="3448" actId="478"/>
          <ac:cxnSpMkLst>
            <pc:docMk/>
            <pc:sldMk cId="1348123195" sldId="325"/>
            <ac:cxnSpMk id="29" creationId="{40399C1D-A2C1-4665-8CE4-661625163EC4}"/>
          </ac:cxnSpMkLst>
        </pc:cxnChg>
      </pc:sldChg>
      <pc:sldChg chg="addSp modSp add del mod">
        <pc:chgData name="Lubica Sebin" userId="380026998fa235da" providerId="LiveId" clId="{01C291CA-FFC1-4F86-9613-24E336A9B57F}" dt="2024-05-18T19:04:37.841" v="3607" actId="47"/>
        <pc:sldMkLst>
          <pc:docMk/>
          <pc:sldMk cId="276107195" sldId="326"/>
        </pc:sldMkLst>
        <pc:spChg chg="add mod">
          <ac:chgData name="Lubica Sebin" userId="380026998fa235da" providerId="LiveId" clId="{01C291CA-FFC1-4F86-9613-24E336A9B57F}" dt="2024-05-18T18:18:08.457" v="3509" actId="404"/>
          <ac:spMkLst>
            <pc:docMk/>
            <pc:sldMk cId="276107195" sldId="326"/>
            <ac:spMk id="18" creationId="{895A78E5-0D13-75D4-ADE2-EDECDFB4C99E}"/>
          </ac:spMkLst>
        </pc:spChg>
        <pc:spChg chg="mod">
          <ac:chgData name="Lubica Sebin" userId="380026998fa235da" providerId="LiveId" clId="{01C291CA-FFC1-4F86-9613-24E336A9B57F}" dt="2024-05-18T18:23:29.831" v="3529" actId="14100"/>
          <ac:spMkLst>
            <pc:docMk/>
            <pc:sldMk cId="276107195" sldId="326"/>
            <ac:spMk id="24" creationId="{E132C217-2C9B-7376-24F6-D3AB334D1945}"/>
          </ac:spMkLst>
        </pc:spChg>
        <pc:spChg chg="mod">
          <ac:chgData name="Lubica Sebin" userId="380026998fa235da" providerId="LiveId" clId="{01C291CA-FFC1-4F86-9613-24E336A9B57F}" dt="2024-05-18T18:21:05.310" v="3512" actId="1076"/>
          <ac:spMkLst>
            <pc:docMk/>
            <pc:sldMk cId="276107195" sldId="326"/>
            <ac:spMk id="25" creationId="{4A4473BA-E87F-814B-88C5-D04F6A5377C5}"/>
          </ac:spMkLst>
        </pc:spChg>
        <pc:picChg chg="mod">
          <ac:chgData name="Lubica Sebin" userId="380026998fa235da" providerId="LiveId" clId="{01C291CA-FFC1-4F86-9613-24E336A9B57F}" dt="2024-05-18T18:21:10.227" v="3513" actId="14100"/>
          <ac:picMkLst>
            <pc:docMk/>
            <pc:sldMk cId="276107195" sldId="326"/>
            <ac:picMk id="21" creationId="{5B0A0AE8-BE1D-3B3F-13E2-2835E14BD5F7}"/>
          </ac:picMkLst>
        </pc:picChg>
      </pc:sldChg>
      <pc:sldChg chg="addSp delSp modSp new del mod">
        <pc:chgData name="Lubica Sebin" userId="380026998fa235da" providerId="LiveId" clId="{01C291CA-FFC1-4F86-9613-24E336A9B57F}" dt="2024-05-18T19:05:52.607" v="3622" actId="47"/>
        <pc:sldMkLst>
          <pc:docMk/>
          <pc:sldMk cId="1480953173" sldId="326"/>
        </pc:sldMkLst>
        <pc:picChg chg="add del mod">
          <ac:chgData name="Lubica Sebin" userId="380026998fa235da" providerId="LiveId" clId="{01C291CA-FFC1-4F86-9613-24E336A9B57F}" dt="2024-05-18T19:05:44.048" v="3619" actId="21"/>
          <ac:picMkLst>
            <pc:docMk/>
            <pc:sldMk cId="1480953173" sldId="326"/>
            <ac:picMk id="3" creationId="{1320F377-069C-7D03-2B3E-82CFF79C9E1A}"/>
          </ac:picMkLst>
        </pc:picChg>
      </pc:sldChg>
      <pc:sldChg chg="addSp delSp modSp add mod">
        <pc:chgData name="Lubica Sebin" userId="380026998fa235da" providerId="LiveId" clId="{01C291CA-FFC1-4F86-9613-24E336A9B57F}" dt="2024-05-18T19:07:22.036" v="3740" actId="20577"/>
        <pc:sldMkLst>
          <pc:docMk/>
          <pc:sldMk cId="826906837" sldId="327"/>
        </pc:sldMkLst>
        <pc:spChg chg="mod">
          <ac:chgData name="Lubica Sebin" userId="380026998fa235da" providerId="LiveId" clId="{01C291CA-FFC1-4F86-9613-24E336A9B57F}" dt="2024-05-18T19:05:40.530" v="3618" actId="14100"/>
          <ac:spMkLst>
            <pc:docMk/>
            <pc:sldMk cId="826906837" sldId="327"/>
            <ac:spMk id="18" creationId="{00000000-0000-0000-0000-000000000000}"/>
          </ac:spMkLst>
        </pc:spChg>
        <pc:spChg chg="del">
          <ac:chgData name="Lubica Sebin" userId="380026998fa235da" providerId="LiveId" clId="{01C291CA-FFC1-4F86-9613-24E336A9B57F}" dt="2024-05-18T19:05:33.868" v="3617" actId="478"/>
          <ac:spMkLst>
            <pc:docMk/>
            <pc:sldMk cId="826906837" sldId="327"/>
            <ac:spMk id="19" creationId="{00000000-0000-0000-0000-000000000000}"/>
          </ac:spMkLst>
        </pc:spChg>
        <pc:spChg chg="del">
          <ac:chgData name="Lubica Sebin" userId="380026998fa235da" providerId="LiveId" clId="{01C291CA-FFC1-4F86-9613-24E336A9B57F}" dt="2024-05-18T19:05:33.094" v="3616" actId="478"/>
          <ac:spMkLst>
            <pc:docMk/>
            <pc:sldMk cId="826906837" sldId="327"/>
            <ac:spMk id="20" creationId="{00000000-0000-0000-0000-000000000000}"/>
          </ac:spMkLst>
        </pc:spChg>
        <pc:spChg chg="add mod">
          <ac:chgData name="Lubica Sebin" userId="380026998fa235da" providerId="LiveId" clId="{01C291CA-FFC1-4F86-9613-24E336A9B57F}" dt="2024-05-18T19:07:22.036" v="3740" actId="20577"/>
          <ac:spMkLst>
            <pc:docMk/>
            <pc:sldMk cId="826906837" sldId="327"/>
            <ac:spMk id="22" creationId="{8A7E9028-C130-4603-87F6-28278FBB7340}"/>
          </ac:spMkLst>
        </pc:spChg>
        <pc:spChg chg="del">
          <ac:chgData name="Lubica Sebin" userId="380026998fa235da" providerId="LiveId" clId="{01C291CA-FFC1-4F86-9613-24E336A9B57F}" dt="2024-05-18T19:05:27.407" v="3613" actId="478"/>
          <ac:spMkLst>
            <pc:docMk/>
            <pc:sldMk cId="826906837" sldId="327"/>
            <ac:spMk id="24" creationId="{E132C217-2C9B-7376-24F6-D3AB334D1945}"/>
          </ac:spMkLst>
        </pc:spChg>
        <pc:grpChg chg="del">
          <ac:chgData name="Lubica Sebin" userId="380026998fa235da" providerId="LiveId" clId="{01C291CA-FFC1-4F86-9613-24E336A9B57F}" dt="2024-05-18T19:05:31.991" v="3615" actId="478"/>
          <ac:grpSpMkLst>
            <pc:docMk/>
            <pc:sldMk cId="826906837" sldId="327"/>
            <ac:grpSpMk id="5" creationId="{00000000-0000-0000-0000-000000000000}"/>
          </ac:grpSpMkLst>
        </pc:grpChg>
        <pc:grpChg chg="del">
          <ac:chgData name="Lubica Sebin" userId="380026998fa235da" providerId="LiveId" clId="{01C291CA-FFC1-4F86-9613-24E336A9B57F}" dt="2024-05-18T19:05:31.038" v="3614" actId="478"/>
          <ac:grpSpMkLst>
            <pc:docMk/>
            <pc:sldMk cId="826906837" sldId="327"/>
            <ac:grpSpMk id="8" creationId="{00000000-0000-0000-0000-000000000000}"/>
          </ac:grpSpMkLst>
        </pc:grpChg>
        <pc:picChg chg="add mod">
          <ac:chgData name="Lubica Sebin" userId="380026998fa235da" providerId="LiveId" clId="{01C291CA-FFC1-4F86-9613-24E336A9B57F}" dt="2024-05-18T19:05:50.149" v="3621" actId="1076"/>
          <ac:picMkLst>
            <pc:docMk/>
            <pc:sldMk cId="826906837" sldId="327"/>
            <ac:picMk id="21" creationId="{1320F377-069C-7D03-2B3E-82CFF79C9E1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FF626-F210-4241-AF6F-0E6D75D6E3EF}" type="datetimeFigureOut">
              <a:rPr lang="sk-SK" smtClean="0"/>
              <a:t>20. 5. 2024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D6FBC-2DB4-4BAF-8799-68316893799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244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dirty="0"/>
              <a:t>To síce vyzerá pekne. Ale za rok, dva budu dostupné kvantové počítače, ktoré tieto úlohy zvládnu za milióntinu času</a:t>
            </a:r>
            <a:r>
              <a:rPr lang="sk-SK" dirty="0"/>
              <a:t>.</a:t>
            </a:r>
          </a:p>
          <a:p>
            <a:r>
              <a:rPr lang="sk-SK" sz="1200" dirty="0"/>
              <a:t>Určite sa vyvinú aj nové metódy kryptovania , zložité a budú vyžadovať úžasné technologické zaridenia, ktoré nebudú dostupné pre každého. </a:t>
            </a:r>
          </a:p>
          <a:p>
            <a:r>
              <a:rPr lang="sk-SK" sz="1200" dirty="0"/>
              <a:t>Nielen ja, ale málokto Vám môže dať akúsi nádej na pozitívne riešenia počítačovej bezpečnosti. </a:t>
            </a:r>
          </a:p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D6FBC-2DB4-4BAF-8799-683168937992}" type="slidenum">
              <a:rPr lang="sk-SK" smtClean="0"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153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0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26.svg"/><Relationship Id="rId7" Type="http://schemas.openxmlformats.org/officeDocument/2006/relationships/image" Target="../media/image32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" Type="http://schemas.openxmlformats.org/officeDocument/2006/relationships/image" Target="../media/image25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8.svg"/><Relationship Id="rId5" Type="http://schemas.openxmlformats.org/officeDocument/2006/relationships/image" Target="../media/image28.sv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4" Type="http://schemas.openxmlformats.org/officeDocument/2006/relationships/image" Target="../media/image27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3" Type="http://schemas.openxmlformats.org/officeDocument/2006/relationships/image" Target="../media/image26.svg"/><Relationship Id="rId7" Type="http://schemas.openxmlformats.org/officeDocument/2006/relationships/image" Target="../media/image34.svg"/><Relationship Id="rId12" Type="http://schemas.openxmlformats.org/officeDocument/2006/relationships/image" Target="../media/image5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58.svg"/><Relationship Id="rId5" Type="http://schemas.openxmlformats.org/officeDocument/2006/relationships/image" Target="../media/image28.sv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4" Type="http://schemas.openxmlformats.org/officeDocument/2006/relationships/image" Target="../media/image27.png"/><Relationship Id="rId9" Type="http://schemas.openxmlformats.org/officeDocument/2006/relationships/image" Target="../media/image56.svg"/><Relationship Id="rId1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image" Target="../media/image26.svg"/><Relationship Id="rId7" Type="http://schemas.openxmlformats.org/officeDocument/2006/relationships/image" Target="../media/image36.svg"/><Relationship Id="rId12" Type="http://schemas.openxmlformats.org/officeDocument/2006/relationships/image" Target="../media/image67.png"/><Relationship Id="rId17" Type="http://schemas.openxmlformats.org/officeDocument/2006/relationships/image" Target="../media/image72.svg"/><Relationship Id="rId2" Type="http://schemas.openxmlformats.org/officeDocument/2006/relationships/image" Target="../media/image25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66.svg"/><Relationship Id="rId5" Type="http://schemas.openxmlformats.org/officeDocument/2006/relationships/image" Target="../media/image28.svg"/><Relationship Id="rId15" Type="http://schemas.openxmlformats.org/officeDocument/2006/relationships/image" Target="../media/image70.svg"/><Relationship Id="rId10" Type="http://schemas.openxmlformats.org/officeDocument/2006/relationships/image" Target="../media/image65.png"/><Relationship Id="rId4" Type="http://schemas.openxmlformats.org/officeDocument/2006/relationships/image" Target="../media/image27.png"/><Relationship Id="rId9" Type="http://schemas.openxmlformats.org/officeDocument/2006/relationships/image" Target="../media/image64.svg"/><Relationship Id="rId1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3" Type="http://schemas.openxmlformats.org/officeDocument/2006/relationships/image" Target="../media/image26.svg"/><Relationship Id="rId7" Type="http://schemas.openxmlformats.org/officeDocument/2006/relationships/image" Target="../media/image38.svg"/><Relationship Id="rId12" Type="http://schemas.openxmlformats.org/officeDocument/2006/relationships/image" Target="../media/image77.png"/><Relationship Id="rId17" Type="http://schemas.openxmlformats.org/officeDocument/2006/relationships/image" Target="../media/image82.svg"/><Relationship Id="rId2" Type="http://schemas.openxmlformats.org/officeDocument/2006/relationships/image" Target="../media/image25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76.svg"/><Relationship Id="rId5" Type="http://schemas.openxmlformats.org/officeDocument/2006/relationships/image" Target="../media/image28.svg"/><Relationship Id="rId15" Type="http://schemas.openxmlformats.org/officeDocument/2006/relationships/image" Target="../media/image80.svg"/><Relationship Id="rId10" Type="http://schemas.openxmlformats.org/officeDocument/2006/relationships/image" Target="../media/image75.png"/><Relationship Id="rId4" Type="http://schemas.openxmlformats.org/officeDocument/2006/relationships/image" Target="../media/image27.png"/><Relationship Id="rId9" Type="http://schemas.openxmlformats.org/officeDocument/2006/relationships/image" Target="../media/image74.svg"/><Relationship Id="rId1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3.svg"/><Relationship Id="rId7" Type="http://schemas.openxmlformats.org/officeDocument/2006/relationships/image" Target="../media/image8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10" Type="http://schemas.openxmlformats.org/officeDocument/2006/relationships/image" Target="../media/image90.svg"/><Relationship Id="rId4" Type="http://schemas.openxmlformats.org/officeDocument/2006/relationships/image" Target="../media/image84.jpeg"/><Relationship Id="rId9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ov-lex.sk/pravne-predpisy/SK/ZZ/2018/69/#paragraf-19.odsek-7" TargetMode="External"/><Relationship Id="rId2" Type="http://schemas.openxmlformats.org/officeDocument/2006/relationships/hyperlink" Target="https://www.slov-lex.sk/pravne-predpisy/SK/ZZ/2018/69/#paragraf-19.odsek-2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lov-lex.sk/pravne-predpisy/SK/ZZ/2018/69/#paragraf-20.odsek-6" TargetMode="Externa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3.png"/><Relationship Id="rId18" Type="http://schemas.openxmlformats.org/officeDocument/2006/relationships/image" Target="../media/image108.svg"/><Relationship Id="rId26" Type="http://schemas.openxmlformats.org/officeDocument/2006/relationships/image" Target="../media/image116.svg"/><Relationship Id="rId3" Type="http://schemas.openxmlformats.org/officeDocument/2006/relationships/image" Target="../media/image26.svg"/><Relationship Id="rId21" Type="http://schemas.openxmlformats.org/officeDocument/2006/relationships/image" Target="../media/image111.png"/><Relationship Id="rId34" Type="http://schemas.openxmlformats.org/officeDocument/2006/relationships/image" Target="../media/image124.svg"/><Relationship Id="rId7" Type="http://schemas.openxmlformats.org/officeDocument/2006/relationships/image" Target="../media/image97.png"/><Relationship Id="rId12" Type="http://schemas.openxmlformats.org/officeDocument/2006/relationships/image" Target="../media/image102.svg"/><Relationship Id="rId17" Type="http://schemas.openxmlformats.org/officeDocument/2006/relationships/image" Target="../media/image107.png"/><Relationship Id="rId25" Type="http://schemas.openxmlformats.org/officeDocument/2006/relationships/image" Target="../media/image115.png"/><Relationship Id="rId33" Type="http://schemas.openxmlformats.org/officeDocument/2006/relationships/image" Target="../media/image123.png"/><Relationship Id="rId2" Type="http://schemas.openxmlformats.org/officeDocument/2006/relationships/image" Target="../media/image25.png"/><Relationship Id="rId16" Type="http://schemas.openxmlformats.org/officeDocument/2006/relationships/image" Target="../media/image106.svg"/><Relationship Id="rId20" Type="http://schemas.openxmlformats.org/officeDocument/2006/relationships/image" Target="../media/image110.svg"/><Relationship Id="rId29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svg"/><Relationship Id="rId11" Type="http://schemas.openxmlformats.org/officeDocument/2006/relationships/image" Target="../media/image101.png"/><Relationship Id="rId24" Type="http://schemas.openxmlformats.org/officeDocument/2006/relationships/image" Target="../media/image114.svg"/><Relationship Id="rId32" Type="http://schemas.openxmlformats.org/officeDocument/2006/relationships/image" Target="../media/image122.sv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23" Type="http://schemas.openxmlformats.org/officeDocument/2006/relationships/image" Target="../media/image113.png"/><Relationship Id="rId28" Type="http://schemas.openxmlformats.org/officeDocument/2006/relationships/image" Target="../media/image118.svg"/><Relationship Id="rId10" Type="http://schemas.openxmlformats.org/officeDocument/2006/relationships/image" Target="../media/image100.svg"/><Relationship Id="rId19" Type="http://schemas.openxmlformats.org/officeDocument/2006/relationships/image" Target="../media/image109.png"/><Relationship Id="rId31" Type="http://schemas.openxmlformats.org/officeDocument/2006/relationships/image" Target="../media/image121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svg"/><Relationship Id="rId22" Type="http://schemas.openxmlformats.org/officeDocument/2006/relationships/image" Target="../media/image112.svg"/><Relationship Id="rId27" Type="http://schemas.openxmlformats.org/officeDocument/2006/relationships/image" Target="../media/image117.png"/><Relationship Id="rId30" Type="http://schemas.openxmlformats.org/officeDocument/2006/relationships/image" Target="../media/image120.svg"/><Relationship Id="rId8" Type="http://schemas.openxmlformats.org/officeDocument/2006/relationships/image" Target="../media/image98.sv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svg"/><Relationship Id="rId4" Type="http://schemas.openxmlformats.org/officeDocument/2006/relationships/image" Target="../media/image1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6.svg"/><Relationship Id="rId4" Type="http://schemas.openxmlformats.org/officeDocument/2006/relationships/image" Target="../media/image1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svg"/><Relationship Id="rId5" Type="http://schemas.openxmlformats.org/officeDocument/2006/relationships/image" Target="../media/image138.png"/><Relationship Id="rId4" Type="http://schemas.openxmlformats.org/officeDocument/2006/relationships/image" Target="../media/image1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svg"/><Relationship Id="rId7" Type="http://schemas.openxmlformats.org/officeDocument/2006/relationships/image" Target="../media/image93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g"/><Relationship Id="rId5" Type="http://schemas.openxmlformats.org/officeDocument/2006/relationships/image" Target="../media/image143.svg"/><Relationship Id="rId4" Type="http://schemas.openxmlformats.org/officeDocument/2006/relationships/image" Target="../media/image14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4536" y="36126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561" r="-27529" b="-6968"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" name="Group 3"/>
          <p:cNvGrpSpPr/>
          <p:nvPr/>
        </p:nvGrpSpPr>
        <p:grpSpPr>
          <a:xfrm>
            <a:off x="8374502" y="707060"/>
            <a:ext cx="1398750" cy="139875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810750" y="-1485776"/>
            <a:ext cx="13258553" cy="1325855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571500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848915" y="319896"/>
            <a:ext cx="812410" cy="81241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83424" y="-413081"/>
            <a:ext cx="11113206" cy="11113161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9704" r="-126802" b="-1402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97205" y="3031562"/>
            <a:ext cx="9875169" cy="195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97"/>
              </a:lnSpc>
            </a:pPr>
            <a:r>
              <a:rPr lang="en-US" sz="5640" dirty="0">
                <a:solidFill>
                  <a:srgbClr val="293E6B"/>
                </a:solidFill>
                <a:latin typeface="Montserrat Bold"/>
              </a:rPr>
              <a:t>BEZPE</a:t>
            </a:r>
            <a:r>
              <a:rPr lang="sk-SK" sz="5640" dirty="0">
                <a:solidFill>
                  <a:srgbClr val="293E6B"/>
                </a:solidFill>
                <a:latin typeface="Montserrat Bold"/>
              </a:rPr>
              <a:t>Č</a:t>
            </a:r>
            <a:r>
              <a:rPr lang="en-US" sz="5640" dirty="0">
                <a:solidFill>
                  <a:srgbClr val="293E6B"/>
                </a:solidFill>
                <a:latin typeface="Montserrat Bold"/>
              </a:rPr>
              <a:t>NOS</a:t>
            </a:r>
            <a:r>
              <a:rPr lang="sk-SK" sz="5640" dirty="0">
                <a:solidFill>
                  <a:srgbClr val="293E6B"/>
                </a:solidFill>
                <a:latin typeface="Montserrat Bold"/>
              </a:rPr>
              <a:t>Ť  A OCHRANA IS</a:t>
            </a:r>
            <a:endParaRPr lang="en-US" sz="5640" dirty="0">
              <a:solidFill>
                <a:srgbClr val="293E6B"/>
              </a:solidFill>
              <a:latin typeface="Montserrat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97205" y="5327598"/>
            <a:ext cx="7832003" cy="1775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41"/>
              </a:lnSpc>
            </a:pPr>
            <a:r>
              <a:rPr lang="en-US" sz="4400" dirty="0">
                <a:solidFill>
                  <a:srgbClr val="000000"/>
                </a:solidFill>
                <a:latin typeface="Montserrat Bold"/>
              </a:rPr>
              <a:t>KYBERNETICKÁ BEZPEČNOSŤ</a:t>
            </a:r>
          </a:p>
        </p:txBody>
      </p:sp>
      <p:sp>
        <p:nvSpPr>
          <p:cNvPr id="16" name="Freeform 16"/>
          <p:cNvSpPr/>
          <p:nvPr/>
        </p:nvSpPr>
        <p:spPr>
          <a:xfrm>
            <a:off x="8335070" y="4865577"/>
            <a:ext cx="4611720" cy="4611720"/>
          </a:xfrm>
          <a:custGeom>
            <a:avLst/>
            <a:gdLst/>
            <a:ahLst/>
            <a:cxnLst/>
            <a:rect l="l" t="t" r="r" b="b"/>
            <a:pathLst>
              <a:path w="4611720" h="4611720">
                <a:moveTo>
                  <a:pt x="0" y="0"/>
                </a:moveTo>
                <a:lnTo>
                  <a:pt x="4611720" y="0"/>
                </a:lnTo>
                <a:lnTo>
                  <a:pt x="4611720" y="4611720"/>
                </a:lnTo>
                <a:lnTo>
                  <a:pt x="0" y="4611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17" name="Group 17"/>
          <p:cNvGrpSpPr/>
          <p:nvPr/>
        </p:nvGrpSpPr>
        <p:grpSpPr>
          <a:xfrm>
            <a:off x="8868625" y="6083947"/>
            <a:ext cx="3601244" cy="360124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185188" y="6408437"/>
            <a:ext cx="2952274" cy="2952262"/>
            <a:chOff x="0" y="0"/>
            <a:chExt cx="6350000" cy="63499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42371" r="-7722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940817" y="7758130"/>
            <a:ext cx="7832003" cy="2063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</a:pPr>
            <a:r>
              <a:rPr lang="sk-SK" sz="2901" dirty="0">
                <a:solidFill>
                  <a:srgbClr val="000000"/>
                </a:solidFill>
                <a:latin typeface="Montserrat" panose="00000500000000000000" pitchFamily="2" charset="-18"/>
              </a:rPr>
              <a:t>PhDr. </a:t>
            </a:r>
            <a:r>
              <a:rPr lang="en-US" sz="2901" dirty="0">
                <a:solidFill>
                  <a:srgbClr val="000000"/>
                </a:solidFill>
                <a:latin typeface="Montserrat" panose="00000500000000000000" pitchFamily="2" charset="-18"/>
              </a:rPr>
              <a:t>Ľubica Seb</a:t>
            </a:r>
            <a:r>
              <a:rPr lang="sk-SK" sz="2901" dirty="0">
                <a:solidFill>
                  <a:srgbClr val="000000"/>
                </a:solidFill>
                <a:latin typeface="Montserrat" panose="00000500000000000000" pitchFamily="2" charset="-18"/>
              </a:rPr>
              <a:t>í</a:t>
            </a:r>
            <a:r>
              <a:rPr lang="en-US" sz="2901" dirty="0">
                <a:solidFill>
                  <a:srgbClr val="000000"/>
                </a:solidFill>
                <a:latin typeface="Montserrat" panose="00000500000000000000" pitchFamily="2" charset="-18"/>
              </a:rPr>
              <a:t>ň</a:t>
            </a:r>
            <a:r>
              <a:rPr lang="sk-SK" sz="2901" dirty="0">
                <a:solidFill>
                  <a:srgbClr val="000000"/>
                </a:solidFill>
                <a:latin typeface="Montserrat" panose="00000500000000000000" pitchFamily="2" charset="-18"/>
              </a:rPr>
              <a:t>, MIB</a:t>
            </a:r>
          </a:p>
          <a:p>
            <a:pPr>
              <a:lnSpc>
                <a:spcPts val="4061"/>
              </a:lnSpc>
            </a:pPr>
            <a:endParaRPr lang="sk-SK" sz="2901" dirty="0">
              <a:solidFill>
                <a:srgbClr val="000000"/>
              </a:solidFill>
              <a:latin typeface="Montserrat" panose="00000500000000000000" pitchFamily="2" charset="-18"/>
            </a:endParaRPr>
          </a:p>
          <a:p>
            <a:pPr>
              <a:lnSpc>
                <a:spcPts val="4061"/>
              </a:lnSpc>
            </a:pPr>
            <a:r>
              <a:rPr lang="sk-SK" sz="2901" dirty="0">
                <a:solidFill>
                  <a:srgbClr val="000000"/>
                </a:solidFill>
                <a:latin typeface="Montserrat" panose="00000500000000000000" pitchFamily="2" charset="-18"/>
              </a:rPr>
              <a:t>Ing. </a:t>
            </a:r>
            <a:r>
              <a:rPr lang="en-US" sz="2901" dirty="0">
                <a:solidFill>
                  <a:srgbClr val="000000"/>
                </a:solidFill>
                <a:latin typeface="Montserrat" panose="00000500000000000000" pitchFamily="2" charset="-18"/>
              </a:rPr>
              <a:t>Peter Linhardt, </a:t>
            </a:r>
            <a:r>
              <a:rPr lang="sk-SK" sz="2901" dirty="0">
                <a:solidFill>
                  <a:srgbClr val="000000"/>
                </a:solidFill>
                <a:latin typeface="Montserrat" panose="00000500000000000000" pitchFamily="2" charset="-18"/>
              </a:rPr>
              <a:t>PhD.</a:t>
            </a:r>
          </a:p>
          <a:p>
            <a:pPr>
              <a:lnSpc>
                <a:spcPts val="4061"/>
              </a:lnSpc>
            </a:pPr>
            <a:r>
              <a:rPr lang="sk-SK" sz="2901" dirty="0">
                <a:solidFill>
                  <a:srgbClr val="000000"/>
                </a:solidFill>
                <a:latin typeface="Montserrat" panose="00000500000000000000" pitchFamily="2" charset="-18"/>
              </a:rPr>
              <a:t>certifikovaný audítor </a:t>
            </a:r>
            <a:r>
              <a:rPr lang="en-US" sz="2901" dirty="0">
                <a:solidFill>
                  <a:srgbClr val="000000"/>
                </a:solidFill>
                <a:latin typeface="Montserrat" panose="00000500000000000000" pitchFamily="2" charset="-18"/>
              </a:rPr>
              <a:t>KB</a:t>
            </a:r>
          </a:p>
        </p:txBody>
      </p:sp>
      <p:pic>
        <p:nvPicPr>
          <p:cNvPr id="29" name="Picture 28" descr="A white background with blue dots and black text&#10;&#10;Description automatically generated">
            <a:extLst>
              <a:ext uri="{FF2B5EF4-FFF2-40B4-BE49-F238E27FC236}">
                <a16:creationId xmlns:a16="http://schemas.microsoft.com/office/drawing/2014/main" id="{65852692-A460-A370-D0DC-6942D77361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17" y="409681"/>
            <a:ext cx="3071270" cy="1965613"/>
          </a:xfrm>
          <a:prstGeom prst="rect">
            <a:avLst/>
          </a:prstGeom>
        </p:spPr>
      </p:pic>
      <p:pic>
        <p:nvPicPr>
          <p:cNvPr id="31" name="Picture 30" descr="A person holding a padlock icon&#10;&#10;Description automatically generated">
            <a:extLst>
              <a:ext uri="{FF2B5EF4-FFF2-40B4-BE49-F238E27FC236}">
                <a16:creationId xmlns:a16="http://schemas.microsoft.com/office/drawing/2014/main" id="{4E816582-C4D3-EECC-A2AF-51067F9252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533" y="475339"/>
            <a:ext cx="2212381" cy="18783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33938" y="0"/>
            <a:ext cx="8454062" cy="1648542"/>
          </a:xfrm>
          <a:custGeom>
            <a:avLst/>
            <a:gdLst/>
            <a:ahLst/>
            <a:cxnLst/>
            <a:rect l="l" t="t" r="r" b="b"/>
            <a:pathLst>
              <a:path w="8454062" h="1648542">
                <a:moveTo>
                  <a:pt x="0" y="0"/>
                </a:moveTo>
                <a:lnTo>
                  <a:pt x="8454062" y="0"/>
                </a:lnTo>
                <a:lnTo>
                  <a:pt x="8454062" y="1648542"/>
                </a:lnTo>
                <a:lnTo>
                  <a:pt x="0" y="1648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 flipV="1">
            <a:off x="0" y="9292933"/>
            <a:ext cx="6128414" cy="994066"/>
          </a:xfrm>
          <a:custGeom>
            <a:avLst/>
            <a:gdLst/>
            <a:ahLst/>
            <a:cxnLst/>
            <a:rect l="l" t="t" r="r" b="b"/>
            <a:pathLst>
              <a:path w="6128414" h="2288499">
                <a:moveTo>
                  <a:pt x="0" y="2288499"/>
                </a:moveTo>
                <a:lnTo>
                  <a:pt x="6128414" y="2288499"/>
                </a:lnTo>
                <a:lnTo>
                  <a:pt x="6128414" y="0"/>
                </a:lnTo>
                <a:lnTo>
                  <a:pt x="0" y="0"/>
                </a:lnTo>
                <a:lnTo>
                  <a:pt x="0" y="228849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4" name="Group 4"/>
          <p:cNvGrpSpPr/>
          <p:nvPr/>
        </p:nvGrpSpPr>
        <p:grpSpPr>
          <a:xfrm>
            <a:off x="5166947" y="9939233"/>
            <a:ext cx="16432054" cy="3086100"/>
            <a:chOff x="0" y="0"/>
            <a:chExt cx="432778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27784" cy="812800"/>
            </a:xfrm>
            <a:custGeom>
              <a:avLst/>
              <a:gdLst/>
              <a:ahLst/>
              <a:cxnLst/>
              <a:rect l="l" t="t" r="r" b="b"/>
              <a:pathLst>
                <a:path w="4327784" h="812800">
                  <a:moveTo>
                    <a:pt x="0" y="0"/>
                  </a:moveTo>
                  <a:lnTo>
                    <a:pt x="4327784" y="0"/>
                  </a:lnTo>
                  <a:lnTo>
                    <a:pt x="432778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327784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83088" y="1837965"/>
            <a:ext cx="16666712" cy="943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sk-SK" sz="6399" b="1" dirty="0">
                <a:solidFill>
                  <a:srgbClr val="051D64"/>
                </a:solidFill>
                <a:latin typeface="Montserrat "/>
              </a:rPr>
              <a:t>Základy kybernetickej bezpečnosti</a:t>
            </a:r>
            <a:endParaRPr lang="en-US" sz="6399" b="1" dirty="0">
              <a:solidFill>
                <a:srgbClr val="051D64"/>
              </a:solidFill>
              <a:latin typeface="Montserrat 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909084" y="3960967"/>
            <a:ext cx="2151086" cy="1028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9600" b="1" dirty="0">
                <a:solidFill>
                  <a:srgbClr val="D18547"/>
                </a:solidFill>
                <a:latin typeface="Oswald Bold"/>
              </a:rPr>
              <a:t>1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85118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4" name="AutoShape 14"/>
          <p:cNvSpPr/>
          <p:nvPr/>
        </p:nvSpPr>
        <p:spPr>
          <a:xfrm>
            <a:off x="1026336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5" name="AutoShape 15"/>
          <p:cNvSpPr/>
          <p:nvPr/>
        </p:nvSpPr>
        <p:spPr>
          <a:xfrm>
            <a:off x="1367554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6" name="AutoShape 16"/>
          <p:cNvSpPr/>
          <p:nvPr/>
        </p:nvSpPr>
        <p:spPr>
          <a:xfrm>
            <a:off x="1708772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7" name="AutoShape 17"/>
          <p:cNvSpPr/>
          <p:nvPr/>
        </p:nvSpPr>
        <p:spPr>
          <a:xfrm>
            <a:off x="2049991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8" name="AutoShape 18"/>
          <p:cNvSpPr/>
          <p:nvPr/>
        </p:nvSpPr>
        <p:spPr>
          <a:xfrm>
            <a:off x="2391209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9" name="AutoShape 19"/>
          <p:cNvSpPr/>
          <p:nvPr/>
        </p:nvSpPr>
        <p:spPr>
          <a:xfrm>
            <a:off x="2732427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20" name="AutoShape 20"/>
          <p:cNvSpPr/>
          <p:nvPr/>
        </p:nvSpPr>
        <p:spPr>
          <a:xfrm>
            <a:off x="3073645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pic>
        <p:nvPicPr>
          <p:cNvPr id="40" name="Graphic 39" descr="Magnifying glass with solid fill">
            <a:extLst>
              <a:ext uri="{FF2B5EF4-FFF2-40B4-BE49-F238E27FC236}">
                <a16:creationId xmlns:a16="http://schemas.microsoft.com/office/drawing/2014/main" id="{A467FF72-9EE3-1EDD-C2CD-B9EFDB387C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01422" y="3543300"/>
            <a:ext cx="1268277" cy="126827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38294FA-0F33-C4DF-9531-F1BD0A41FE4E}"/>
              </a:ext>
            </a:extLst>
          </p:cNvPr>
          <p:cNvSpPr txBox="1"/>
          <p:nvPr/>
        </p:nvSpPr>
        <p:spPr>
          <a:xfrm>
            <a:off x="3984627" y="3767956"/>
            <a:ext cx="121768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4800" b="1" i="0" dirty="0">
                <a:solidFill>
                  <a:schemeClr val="tx2">
                    <a:lumMod val="75000"/>
                  </a:schemeClr>
                </a:solidFill>
                <a:effectLst/>
                <a:latin typeface="Montserrat "/>
                <a:ea typeface="Cambria" panose="02040503050406030204" pitchFamily="18" charset="0"/>
              </a:rPr>
              <a:t>IDENTIFIKÁCIA - Čo chceš chrániť?</a:t>
            </a: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CB972C61-CE34-588B-2927-E852EE88B598}"/>
              </a:ext>
            </a:extLst>
          </p:cNvPr>
          <p:cNvSpPr/>
          <p:nvPr/>
        </p:nvSpPr>
        <p:spPr>
          <a:xfrm>
            <a:off x="4114800" y="4710106"/>
            <a:ext cx="11571707" cy="33507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C3D171-7EF0-D90F-2F91-CDE4D1DE569F}"/>
              </a:ext>
            </a:extLst>
          </p:cNvPr>
          <p:cNvSpPr txBox="1"/>
          <p:nvPr/>
        </p:nvSpPr>
        <p:spPr>
          <a:xfrm>
            <a:off x="3777697" y="7733043"/>
            <a:ext cx="2778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600" i="0" dirty="0">
                <a:solidFill>
                  <a:schemeClr val="tx2">
                    <a:lumMod val="75000"/>
                  </a:schemeClr>
                </a:solidFill>
                <a:effectLst/>
                <a:latin typeface="Montserrat "/>
                <a:ea typeface="Cambria" panose="02040503050406030204" pitchFamily="18" charset="0"/>
              </a:rPr>
              <a:t>Hodnoty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C7B7F9-9B66-8551-5805-CCE47F4F9EA5}"/>
              </a:ext>
            </a:extLst>
          </p:cNvPr>
          <p:cNvSpPr txBox="1"/>
          <p:nvPr/>
        </p:nvSpPr>
        <p:spPr>
          <a:xfrm>
            <a:off x="8077200" y="7733043"/>
            <a:ext cx="41531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600" i="0" dirty="0">
                <a:solidFill>
                  <a:schemeClr val="tx2">
                    <a:lumMod val="75000"/>
                  </a:schemeClr>
                </a:solidFill>
                <a:effectLst/>
                <a:latin typeface="Montserrat "/>
                <a:ea typeface="Cambria" panose="02040503050406030204" pitchFamily="18" charset="0"/>
              </a:rPr>
              <a:t>Zodpovednosť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AB44C1-AB5C-F2DE-45E0-B2DF4D5B1447}"/>
              </a:ext>
            </a:extLst>
          </p:cNvPr>
          <p:cNvSpPr txBox="1"/>
          <p:nvPr/>
        </p:nvSpPr>
        <p:spPr>
          <a:xfrm>
            <a:off x="13382974" y="7733042"/>
            <a:ext cx="2778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600" i="0" dirty="0">
                <a:solidFill>
                  <a:schemeClr val="tx2">
                    <a:lumMod val="75000"/>
                  </a:schemeClr>
                </a:solidFill>
                <a:effectLst/>
                <a:latin typeface="Montserrat "/>
                <a:ea typeface="Cambria" panose="02040503050406030204" pitchFamily="18" charset="0"/>
              </a:rPr>
              <a:t>Kroky</a:t>
            </a:r>
          </a:p>
        </p:txBody>
      </p:sp>
      <p:pic>
        <p:nvPicPr>
          <p:cNvPr id="23" name="Graphic 22" descr="Clipboard with solid fill">
            <a:extLst>
              <a:ext uri="{FF2B5EF4-FFF2-40B4-BE49-F238E27FC236}">
                <a16:creationId xmlns:a16="http://schemas.microsoft.com/office/drawing/2014/main" id="{3393F8DD-BBD1-5F16-1257-8614F4D3E9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94555" y="5250670"/>
            <a:ext cx="2331230" cy="2331230"/>
          </a:xfrm>
          <a:prstGeom prst="rect">
            <a:avLst/>
          </a:prstGeom>
        </p:spPr>
      </p:pic>
      <p:pic>
        <p:nvPicPr>
          <p:cNvPr id="25" name="Graphic 24" descr="Management with solid fill">
            <a:extLst>
              <a:ext uri="{FF2B5EF4-FFF2-40B4-BE49-F238E27FC236}">
                <a16:creationId xmlns:a16="http://schemas.microsoft.com/office/drawing/2014/main" id="{B10FE5A9-7303-4660-402F-DB072CE840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91600" y="5240176"/>
            <a:ext cx="2331230" cy="2331230"/>
          </a:xfrm>
          <a:prstGeom prst="rect">
            <a:avLst/>
          </a:prstGeom>
        </p:spPr>
      </p:pic>
      <p:pic>
        <p:nvPicPr>
          <p:cNvPr id="27" name="Graphic 26" descr="Dance steps with solid fill">
            <a:extLst>
              <a:ext uri="{FF2B5EF4-FFF2-40B4-BE49-F238E27FC236}">
                <a16:creationId xmlns:a16="http://schemas.microsoft.com/office/drawing/2014/main" id="{B671068B-1908-BE53-4FD4-952AC1FDF8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639800" y="5378962"/>
            <a:ext cx="2046707" cy="204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04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33938" y="0"/>
            <a:ext cx="8454062" cy="1648542"/>
          </a:xfrm>
          <a:custGeom>
            <a:avLst/>
            <a:gdLst/>
            <a:ahLst/>
            <a:cxnLst/>
            <a:rect l="l" t="t" r="r" b="b"/>
            <a:pathLst>
              <a:path w="8454062" h="1648542">
                <a:moveTo>
                  <a:pt x="0" y="0"/>
                </a:moveTo>
                <a:lnTo>
                  <a:pt x="8454062" y="0"/>
                </a:lnTo>
                <a:lnTo>
                  <a:pt x="8454062" y="1648542"/>
                </a:lnTo>
                <a:lnTo>
                  <a:pt x="0" y="1648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 flipV="1">
            <a:off x="0" y="9292933"/>
            <a:ext cx="6128414" cy="994066"/>
          </a:xfrm>
          <a:custGeom>
            <a:avLst/>
            <a:gdLst/>
            <a:ahLst/>
            <a:cxnLst/>
            <a:rect l="l" t="t" r="r" b="b"/>
            <a:pathLst>
              <a:path w="6128414" h="2288499">
                <a:moveTo>
                  <a:pt x="0" y="2288499"/>
                </a:moveTo>
                <a:lnTo>
                  <a:pt x="6128414" y="2288499"/>
                </a:lnTo>
                <a:lnTo>
                  <a:pt x="6128414" y="0"/>
                </a:lnTo>
                <a:lnTo>
                  <a:pt x="0" y="0"/>
                </a:lnTo>
                <a:lnTo>
                  <a:pt x="0" y="228849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4" name="Group 4"/>
          <p:cNvGrpSpPr/>
          <p:nvPr/>
        </p:nvGrpSpPr>
        <p:grpSpPr>
          <a:xfrm>
            <a:off x="5166947" y="9939233"/>
            <a:ext cx="16432054" cy="3086100"/>
            <a:chOff x="0" y="0"/>
            <a:chExt cx="432778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27784" cy="812800"/>
            </a:xfrm>
            <a:custGeom>
              <a:avLst/>
              <a:gdLst/>
              <a:ahLst/>
              <a:cxnLst/>
              <a:rect l="l" t="t" r="r" b="b"/>
              <a:pathLst>
                <a:path w="4327784" h="812800">
                  <a:moveTo>
                    <a:pt x="0" y="0"/>
                  </a:moveTo>
                  <a:lnTo>
                    <a:pt x="4327784" y="0"/>
                  </a:lnTo>
                  <a:lnTo>
                    <a:pt x="432778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327784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83088" y="1837965"/>
            <a:ext cx="16666712" cy="943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sk-SK" sz="6399" b="1" dirty="0">
                <a:solidFill>
                  <a:srgbClr val="051D64"/>
                </a:solidFill>
                <a:latin typeface="Montserrat "/>
              </a:rPr>
              <a:t>Základy kybernetickej bezpečnosti</a:t>
            </a:r>
            <a:endParaRPr lang="en-US" sz="6399" b="1" dirty="0">
              <a:solidFill>
                <a:srgbClr val="051D64"/>
              </a:solidFill>
              <a:latin typeface="Montserrat 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909084" y="3960967"/>
            <a:ext cx="2151086" cy="1028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sk-SK" sz="9600" b="1" dirty="0">
                <a:solidFill>
                  <a:srgbClr val="D18547"/>
                </a:solidFill>
                <a:latin typeface="Oswald Bold"/>
              </a:rPr>
              <a:t>2</a:t>
            </a:r>
            <a:endParaRPr lang="en-US" sz="9600" b="1" dirty="0">
              <a:solidFill>
                <a:srgbClr val="D18547"/>
              </a:solidFill>
              <a:latin typeface="Oswald Bold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685118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4" name="AutoShape 14"/>
          <p:cNvSpPr/>
          <p:nvPr/>
        </p:nvSpPr>
        <p:spPr>
          <a:xfrm>
            <a:off x="1026336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5" name="AutoShape 15"/>
          <p:cNvSpPr/>
          <p:nvPr/>
        </p:nvSpPr>
        <p:spPr>
          <a:xfrm>
            <a:off x="1367554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6" name="AutoShape 16"/>
          <p:cNvSpPr/>
          <p:nvPr/>
        </p:nvSpPr>
        <p:spPr>
          <a:xfrm>
            <a:off x="1708772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7" name="AutoShape 17"/>
          <p:cNvSpPr/>
          <p:nvPr/>
        </p:nvSpPr>
        <p:spPr>
          <a:xfrm>
            <a:off x="2049991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8" name="AutoShape 18"/>
          <p:cNvSpPr/>
          <p:nvPr/>
        </p:nvSpPr>
        <p:spPr>
          <a:xfrm>
            <a:off x="2391209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9" name="AutoShape 19"/>
          <p:cNvSpPr/>
          <p:nvPr/>
        </p:nvSpPr>
        <p:spPr>
          <a:xfrm>
            <a:off x="2732427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20" name="AutoShape 20"/>
          <p:cNvSpPr/>
          <p:nvPr/>
        </p:nvSpPr>
        <p:spPr>
          <a:xfrm>
            <a:off x="3073645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8294FA-0F33-C4DF-9531-F1BD0A41FE4E}"/>
              </a:ext>
            </a:extLst>
          </p:cNvPr>
          <p:cNvSpPr txBox="1"/>
          <p:nvPr/>
        </p:nvSpPr>
        <p:spPr>
          <a:xfrm>
            <a:off x="3984626" y="3767956"/>
            <a:ext cx="136937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4800" b="1" i="0" dirty="0">
                <a:solidFill>
                  <a:schemeClr val="tx2">
                    <a:lumMod val="75000"/>
                  </a:schemeClr>
                </a:solidFill>
                <a:effectLst/>
                <a:latin typeface="Montserrat "/>
                <a:ea typeface="Cambria" panose="02040503050406030204" pitchFamily="18" charset="0"/>
              </a:rPr>
              <a:t>OCHRANA - s</a:t>
            </a:r>
            <a:r>
              <a:rPr lang="sk-SK" sz="4800" b="1" dirty="0">
                <a:solidFill>
                  <a:schemeClr val="tx2">
                    <a:lumMod val="75000"/>
                  </a:schemeClr>
                </a:solidFill>
                <a:latin typeface="Montserrat "/>
                <a:ea typeface="Cambria" panose="02040503050406030204" pitchFamily="18" charset="0"/>
              </a:rPr>
              <a:t>ústredné kruhy ochrany</a:t>
            </a:r>
            <a:endParaRPr lang="sk-SK" sz="4800" b="1" i="0" dirty="0">
              <a:solidFill>
                <a:schemeClr val="tx2">
                  <a:lumMod val="75000"/>
                </a:schemeClr>
              </a:solidFill>
              <a:effectLst/>
              <a:latin typeface="Montserrat "/>
              <a:ea typeface="Cambria" panose="02040503050406030204" pitchFamily="18" charset="0"/>
            </a:endParaRPr>
          </a:p>
          <a:p>
            <a:endParaRPr lang="sk-SK" sz="4800" b="1" i="0" dirty="0">
              <a:solidFill>
                <a:schemeClr val="tx2">
                  <a:lumMod val="75000"/>
                </a:schemeClr>
              </a:solidFill>
              <a:effectLst/>
              <a:latin typeface="Montserrat "/>
              <a:ea typeface="Cambria" panose="02040503050406030204" pitchFamily="18" charset="0"/>
            </a:endParaRP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CB972C61-CE34-588B-2927-E852EE88B598}"/>
              </a:ext>
            </a:extLst>
          </p:cNvPr>
          <p:cNvSpPr/>
          <p:nvPr/>
        </p:nvSpPr>
        <p:spPr>
          <a:xfrm>
            <a:off x="4114800" y="4710106"/>
            <a:ext cx="12420600" cy="91257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C3D171-7EF0-D90F-2F91-CDE4D1DE569F}"/>
              </a:ext>
            </a:extLst>
          </p:cNvPr>
          <p:cNvSpPr txBox="1"/>
          <p:nvPr/>
        </p:nvSpPr>
        <p:spPr>
          <a:xfrm>
            <a:off x="2766295" y="8127104"/>
            <a:ext cx="33851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600" i="0" dirty="0">
                <a:solidFill>
                  <a:schemeClr val="tx2">
                    <a:lumMod val="75000"/>
                  </a:schemeClr>
                </a:solidFill>
                <a:effectLst/>
                <a:latin typeface="Montserrat "/>
                <a:ea typeface="Cambria" panose="02040503050406030204" pitchFamily="18" charset="0"/>
              </a:rPr>
              <a:t>Aktualizácia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C7B7F9-9B66-8551-5805-CCE47F4F9EA5}"/>
              </a:ext>
            </a:extLst>
          </p:cNvPr>
          <p:cNvSpPr txBox="1"/>
          <p:nvPr/>
        </p:nvSpPr>
        <p:spPr>
          <a:xfrm>
            <a:off x="5943600" y="8125869"/>
            <a:ext cx="41531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600" i="0" dirty="0">
                <a:solidFill>
                  <a:schemeClr val="tx2">
                    <a:lumMod val="75000"/>
                  </a:schemeClr>
                </a:solidFill>
                <a:effectLst/>
                <a:latin typeface="Montserrat "/>
                <a:ea typeface="Cambria" panose="02040503050406030204" pitchFamily="18" charset="0"/>
              </a:rPr>
              <a:t>Kryptografia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AB44C1-AB5C-F2DE-45E0-B2DF4D5B1447}"/>
              </a:ext>
            </a:extLst>
          </p:cNvPr>
          <p:cNvSpPr txBox="1"/>
          <p:nvPr/>
        </p:nvSpPr>
        <p:spPr>
          <a:xfrm>
            <a:off x="9478003" y="8077339"/>
            <a:ext cx="2778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600" i="0" dirty="0">
                <a:solidFill>
                  <a:schemeClr val="tx2">
                    <a:lumMod val="75000"/>
                  </a:schemeClr>
                </a:solidFill>
                <a:effectLst/>
                <a:latin typeface="Montserrat "/>
                <a:ea typeface="Cambria" panose="02040503050406030204" pitchFamily="18" charset="0"/>
              </a:rPr>
              <a:t>Záloha</a:t>
            </a:r>
          </a:p>
        </p:txBody>
      </p:sp>
      <p:pic>
        <p:nvPicPr>
          <p:cNvPr id="12" name="Graphic 11" descr="Medieval Armor with solid fill">
            <a:extLst>
              <a:ext uri="{FF2B5EF4-FFF2-40B4-BE49-F238E27FC236}">
                <a16:creationId xmlns:a16="http://schemas.microsoft.com/office/drawing/2014/main" id="{F791FD2F-02A3-6438-D481-E4C57A6DC9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25552" y="3565544"/>
            <a:ext cx="1235819" cy="12358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72B7342-6138-4752-073F-98FA4B54CD02}"/>
              </a:ext>
            </a:extLst>
          </p:cNvPr>
          <p:cNvSpPr txBox="1"/>
          <p:nvPr/>
        </p:nvSpPr>
        <p:spPr>
          <a:xfrm>
            <a:off x="12651638" y="8125868"/>
            <a:ext cx="2778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600" dirty="0">
                <a:solidFill>
                  <a:schemeClr val="tx2">
                    <a:lumMod val="75000"/>
                  </a:schemeClr>
                </a:solidFill>
                <a:latin typeface="Montserrat "/>
                <a:ea typeface="Cambria" panose="02040503050406030204" pitchFamily="18" charset="0"/>
              </a:rPr>
              <a:t>Školenie</a:t>
            </a:r>
            <a:endParaRPr lang="sk-SK" sz="3600" i="0" dirty="0">
              <a:solidFill>
                <a:schemeClr val="tx2">
                  <a:lumMod val="75000"/>
                </a:schemeClr>
              </a:solidFill>
              <a:effectLst/>
              <a:latin typeface="Montserrat 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58928B-CF7F-1A11-E808-17B658EF0F6B}"/>
              </a:ext>
            </a:extLst>
          </p:cNvPr>
          <p:cNvSpPr txBox="1"/>
          <p:nvPr/>
        </p:nvSpPr>
        <p:spPr>
          <a:xfrm>
            <a:off x="15232089" y="8077340"/>
            <a:ext cx="2778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600" i="0" dirty="0">
                <a:solidFill>
                  <a:schemeClr val="tx2">
                    <a:lumMod val="75000"/>
                  </a:schemeClr>
                </a:solidFill>
                <a:effectLst/>
                <a:latin typeface="Montserrat "/>
                <a:ea typeface="Cambria" panose="02040503050406030204" pitchFamily="18" charset="0"/>
              </a:rPr>
              <a:t>Politika</a:t>
            </a:r>
          </a:p>
        </p:txBody>
      </p:sp>
      <p:pic>
        <p:nvPicPr>
          <p:cNvPr id="28" name="Graphic 27" descr="Repeat with solid fill">
            <a:extLst>
              <a:ext uri="{FF2B5EF4-FFF2-40B4-BE49-F238E27FC236}">
                <a16:creationId xmlns:a16="http://schemas.microsoft.com/office/drawing/2014/main" id="{4F94EE96-ACDA-A125-AEB0-F0DDC6B5E8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63661" y="5948450"/>
            <a:ext cx="1990370" cy="1990370"/>
          </a:xfrm>
          <a:prstGeom prst="rect">
            <a:avLst/>
          </a:prstGeom>
        </p:spPr>
      </p:pic>
      <p:pic>
        <p:nvPicPr>
          <p:cNvPr id="30" name="Graphic 29" descr="Key with solid fill">
            <a:extLst>
              <a:ext uri="{FF2B5EF4-FFF2-40B4-BE49-F238E27FC236}">
                <a16:creationId xmlns:a16="http://schemas.microsoft.com/office/drawing/2014/main" id="{E5B379DF-BB76-C920-9B0D-4ABB90BFF1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28434" y="5744081"/>
            <a:ext cx="2261216" cy="2261216"/>
          </a:xfrm>
          <a:prstGeom prst="rect">
            <a:avLst/>
          </a:prstGeom>
        </p:spPr>
      </p:pic>
      <p:pic>
        <p:nvPicPr>
          <p:cNvPr id="32" name="Graphic 31" descr="Safe with solid fill">
            <a:extLst>
              <a:ext uri="{FF2B5EF4-FFF2-40B4-BE49-F238E27FC236}">
                <a16:creationId xmlns:a16="http://schemas.microsoft.com/office/drawing/2014/main" id="{318199C4-1574-DB64-B392-EFD71B2303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72068" y="5835753"/>
            <a:ext cx="1990370" cy="1990370"/>
          </a:xfrm>
          <a:prstGeom prst="rect">
            <a:avLst/>
          </a:prstGeom>
        </p:spPr>
      </p:pic>
      <p:pic>
        <p:nvPicPr>
          <p:cNvPr id="34" name="Graphic 33" descr="Classroom with solid fill">
            <a:extLst>
              <a:ext uri="{FF2B5EF4-FFF2-40B4-BE49-F238E27FC236}">
                <a16:creationId xmlns:a16="http://schemas.microsoft.com/office/drawing/2014/main" id="{C2854AD4-6129-1F7C-1D04-600CE868F5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801600" y="5743513"/>
            <a:ext cx="1990370" cy="1990370"/>
          </a:xfrm>
          <a:prstGeom prst="rect">
            <a:avLst/>
          </a:prstGeom>
        </p:spPr>
      </p:pic>
      <p:pic>
        <p:nvPicPr>
          <p:cNvPr id="36" name="Graphic 35" descr="Gavel with solid fill">
            <a:extLst>
              <a:ext uri="{FF2B5EF4-FFF2-40B4-BE49-F238E27FC236}">
                <a16:creationId xmlns:a16="http://schemas.microsoft.com/office/drawing/2014/main" id="{5E275AC4-965B-09EE-2C39-53F1187318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5753213" y="5903520"/>
            <a:ext cx="1564373" cy="156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43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33938" y="0"/>
            <a:ext cx="8454062" cy="1648542"/>
          </a:xfrm>
          <a:custGeom>
            <a:avLst/>
            <a:gdLst/>
            <a:ahLst/>
            <a:cxnLst/>
            <a:rect l="l" t="t" r="r" b="b"/>
            <a:pathLst>
              <a:path w="8454062" h="1648542">
                <a:moveTo>
                  <a:pt x="0" y="0"/>
                </a:moveTo>
                <a:lnTo>
                  <a:pt x="8454062" y="0"/>
                </a:lnTo>
                <a:lnTo>
                  <a:pt x="8454062" y="1648542"/>
                </a:lnTo>
                <a:lnTo>
                  <a:pt x="0" y="1648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 flipV="1">
            <a:off x="0" y="9292933"/>
            <a:ext cx="6128414" cy="994066"/>
          </a:xfrm>
          <a:custGeom>
            <a:avLst/>
            <a:gdLst/>
            <a:ahLst/>
            <a:cxnLst/>
            <a:rect l="l" t="t" r="r" b="b"/>
            <a:pathLst>
              <a:path w="6128414" h="2288499">
                <a:moveTo>
                  <a:pt x="0" y="2288499"/>
                </a:moveTo>
                <a:lnTo>
                  <a:pt x="6128414" y="2288499"/>
                </a:lnTo>
                <a:lnTo>
                  <a:pt x="6128414" y="0"/>
                </a:lnTo>
                <a:lnTo>
                  <a:pt x="0" y="0"/>
                </a:lnTo>
                <a:lnTo>
                  <a:pt x="0" y="228849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4" name="Group 4"/>
          <p:cNvGrpSpPr/>
          <p:nvPr/>
        </p:nvGrpSpPr>
        <p:grpSpPr>
          <a:xfrm>
            <a:off x="5166947" y="9939233"/>
            <a:ext cx="16432054" cy="3086100"/>
            <a:chOff x="0" y="0"/>
            <a:chExt cx="432778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27784" cy="812800"/>
            </a:xfrm>
            <a:custGeom>
              <a:avLst/>
              <a:gdLst/>
              <a:ahLst/>
              <a:cxnLst/>
              <a:rect l="l" t="t" r="r" b="b"/>
              <a:pathLst>
                <a:path w="4327784" h="812800">
                  <a:moveTo>
                    <a:pt x="0" y="0"/>
                  </a:moveTo>
                  <a:lnTo>
                    <a:pt x="4327784" y="0"/>
                  </a:lnTo>
                  <a:lnTo>
                    <a:pt x="432778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327784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83088" y="1837965"/>
            <a:ext cx="16666712" cy="943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sk-SK" sz="6399" b="1" dirty="0">
                <a:solidFill>
                  <a:srgbClr val="051D64"/>
                </a:solidFill>
                <a:latin typeface="Montserrat "/>
              </a:rPr>
              <a:t>Základy kybernetickej bezpečnosti</a:t>
            </a:r>
            <a:endParaRPr lang="en-US" sz="6399" b="1" dirty="0">
              <a:solidFill>
                <a:srgbClr val="051D64"/>
              </a:solidFill>
              <a:latin typeface="Montserrat 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909084" y="3960967"/>
            <a:ext cx="2151086" cy="1028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sk-SK" sz="9600" b="1" dirty="0">
                <a:solidFill>
                  <a:srgbClr val="D18547"/>
                </a:solidFill>
                <a:latin typeface="Oswald Bold"/>
              </a:rPr>
              <a:t>3</a:t>
            </a:r>
            <a:endParaRPr lang="en-US" sz="9600" b="1" dirty="0">
              <a:solidFill>
                <a:srgbClr val="D18547"/>
              </a:solidFill>
              <a:latin typeface="Oswald Bold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685118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4" name="AutoShape 14"/>
          <p:cNvSpPr/>
          <p:nvPr/>
        </p:nvSpPr>
        <p:spPr>
          <a:xfrm>
            <a:off x="1026336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5" name="AutoShape 15"/>
          <p:cNvSpPr/>
          <p:nvPr/>
        </p:nvSpPr>
        <p:spPr>
          <a:xfrm>
            <a:off x="1367554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6" name="AutoShape 16"/>
          <p:cNvSpPr/>
          <p:nvPr/>
        </p:nvSpPr>
        <p:spPr>
          <a:xfrm>
            <a:off x="1708772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7" name="AutoShape 17"/>
          <p:cNvSpPr/>
          <p:nvPr/>
        </p:nvSpPr>
        <p:spPr>
          <a:xfrm>
            <a:off x="2049991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8" name="AutoShape 18"/>
          <p:cNvSpPr/>
          <p:nvPr/>
        </p:nvSpPr>
        <p:spPr>
          <a:xfrm>
            <a:off x="2391209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9" name="AutoShape 19"/>
          <p:cNvSpPr/>
          <p:nvPr/>
        </p:nvSpPr>
        <p:spPr>
          <a:xfrm>
            <a:off x="2732427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20" name="AutoShape 20"/>
          <p:cNvSpPr/>
          <p:nvPr/>
        </p:nvSpPr>
        <p:spPr>
          <a:xfrm>
            <a:off x="3073645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8294FA-0F33-C4DF-9531-F1BD0A41FE4E}"/>
              </a:ext>
            </a:extLst>
          </p:cNvPr>
          <p:cNvSpPr txBox="1"/>
          <p:nvPr/>
        </p:nvSpPr>
        <p:spPr>
          <a:xfrm>
            <a:off x="3984626" y="3767956"/>
            <a:ext cx="136937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4800" b="1" dirty="0">
                <a:solidFill>
                  <a:schemeClr val="tx2">
                    <a:lumMod val="75000"/>
                  </a:schemeClr>
                </a:solidFill>
                <a:latin typeface="Montserrat "/>
                <a:ea typeface="Cambria" panose="02040503050406030204" pitchFamily="18" charset="0"/>
              </a:rPr>
              <a:t>SLEDOVANIE</a:t>
            </a:r>
            <a:r>
              <a:rPr lang="sk-SK" sz="4800" b="1" i="0" dirty="0">
                <a:solidFill>
                  <a:schemeClr val="tx2">
                    <a:lumMod val="75000"/>
                  </a:schemeClr>
                </a:solidFill>
                <a:effectLst/>
                <a:latin typeface="Montserrat "/>
                <a:ea typeface="Cambria" panose="02040503050406030204" pitchFamily="18" charset="0"/>
              </a:rPr>
              <a:t> – monitoring prostredia</a:t>
            </a:r>
          </a:p>
          <a:p>
            <a:endParaRPr lang="sk-SK" sz="4800" b="1" i="0" dirty="0">
              <a:solidFill>
                <a:schemeClr val="tx2">
                  <a:lumMod val="75000"/>
                </a:schemeClr>
              </a:solidFill>
              <a:effectLst/>
              <a:latin typeface="Montserrat "/>
              <a:ea typeface="Cambria" panose="02040503050406030204" pitchFamily="18" charset="0"/>
            </a:endParaRP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CB972C61-CE34-588B-2927-E852EE88B598}"/>
              </a:ext>
            </a:extLst>
          </p:cNvPr>
          <p:cNvSpPr/>
          <p:nvPr/>
        </p:nvSpPr>
        <p:spPr>
          <a:xfrm>
            <a:off x="4114800" y="4710106"/>
            <a:ext cx="12420600" cy="91257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C3D171-7EF0-D90F-2F91-CDE4D1DE569F}"/>
              </a:ext>
            </a:extLst>
          </p:cNvPr>
          <p:cNvSpPr txBox="1"/>
          <p:nvPr/>
        </p:nvSpPr>
        <p:spPr>
          <a:xfrm>
            <a:off x="3984626" y="8072108"/>
            <a:ext cx="33851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600" i="0" dirty="0">
                <a:solidFill>
                  <a:schemeClr val="tx2">
                    <a:lumMod val="75000"/>
                  </a:schemeClr>
                </a:solidFill>
                <a:effectLst/>
                <a:latin typeface="Montserrat "/>
                <a:ea typeface="Cambria" panose="02040503050406030204" pitchFamily="18" charset="0"/>
              </a:rPr>
              <a:t>Ľudia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C7B7F9-9B66-8551-5805-CCE47F4F9EA5}"/>
              </a:ext>
            </a:extLst>
          </p:cNvPr>
          <p:cNvSpPr txBox="1"/>
          <p:nvPr/>
        </p:nvSpPr>
        <p:spPr>
          <a:xfrm>
            <a:off x="6678401" y="8125869"/>
            <a:ext cx="41531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600" i="0" dirty="0">
                <a:solidFill>
                  <a:schemeClr val="tx2">
                    <a:lumMod val="75000"/>
                  </a:schemeClr>
                </a:solidFill>
                <a:effectLst/>
                <a:latin typeface="Montserrat "/>
                <a:ea typeface="Cambria" panose="02040503050406030204" pitchFamily="18" charset="0"/>
              </a:rPr>
              <a:t>BYOD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AB44C1-AB5C-F2DE-45E0-B2DF4D5B1447}"/>
              </a:ext>
            </a:extLst>
          </p:cNvPr>
          <p:cNvSpPr txBox="1"/>
          <p:nvPr/>
        </p:nvSpPr>
        <p:spPr>
          <a:xfrm>
            <a:off x="10535971" y="8077527"/>
            <a:ext cx="2778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600" i="0" dirty="0">
                <a:solidFill>
                  <a:schemeClr val="tx2">
                    <a:lumMod val="75000"/>
                  </a:schemeClr>
                </a:solidFill>
                <a:effectLst/>
                <a:latin typeface="Montserrat "/>
                <a:ea typeface="Cambria" panose="02040503050406030204" pitchFamily="18" charset="0"/>
              </a:rPr>
              <a:t>LMS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2B7342-6138-4752-073F-98FA4B54CD02}"/>
              </a:ext>
            </a:extLst>
          </p:cNvPr>
          <p:cNvSpPr txBox="1"/>
          <p:nvPr/>
        </p:nvSpPr>
        <p:spPr>
          <a:xfrm>
            <a:off x="13729687" y="8077526"/>
            <a:ext cx="2778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600" dirty="0">
                <a:solidFill>
                  <a:schemeClr val="tx2">
                    <a:lumMod val="75000"/>
                  </a:schemeClr>
                </a:solidFill>
                <a:latin typeface="Montserrat "/>
                <a:ea typeface="Cambria" panose="02040503050406030204" pitchFamily="18" charset="0"/>
              </a:rPr>
              <a:t>SOC</a:t>
            </a:r>
            <a:endParaRPr lang="sk-SK" sz="3600" i="0" dirty="0">
              <a:solidFill>
                <a:schemeClr val="tx2">
                  <a:lumMod val="75000"/>
                </a:schemeClr>
              </a:solidFill>
              <a:effectLst/>
              <a:latin typeface="Montserrat "/>
              <a:ea typeface="Cambria" panose="02040503050406030204" pitchFamily="18" charset="0"/>
            </a:endParaRPr>
          </a:p>
        </p:txBody>
      </p:sp>
      <p:pic>
        <p:nvPicPr>
          <p:cNvPr id="23" name="Graphic 22" descr="Security camera with solid fill">
            <a:extLst>
              <a:ext uri="{FF2B5EF4-FFF2-40B4-BE49-F238E27FC236}">
                <a16:creationId xmlns:a16="http://schemas.microsoft.com/office/drawing/2014/main" id="{2808958F-D943-243D-62F2-4EDF1E699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7597" y="3300798"/>
            <a:ext cx="1676400" cy="1676400"/>
          </a:xfrm>
          <a:prstGeom prst="rect">
            <a:avLst/>
          </a:prstGeom>
        </p:spPr>
      </p:pic>
      <p:pic>
        <p:nvPicPr>
          <p:cNvPr id="26" name="Graphic 25" descr="Confused person with solid fill">
            <a:extLst>
              <a:ext uri="{FF2B5EF4-FFF2-40B4-BE49-F238E27FC236}">
                <a16:creationId xmlns:a16="http://schemas.microsoft.com/office/drawing/2014/main" id="{D91F103D-C1F2-C4B3-7F04-B29537A6AD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04821" y="5621935"/>
            <a:ext cx="2144712" cy="2144712"/>
          </a:xfrm>
          <a:prstGeom prst="rect">
            <a:avLst/>
          </a:prstGeom>
        </p:spPr>
      </p:pic>
      <p:pic>
        <p:nvPicPr>
          <p:cNvPr id="29" name="Graphic 28" descr="USB with solid fill">
            <a:extLst>
              <a:ext uri="{FF2B5EF4-FFF2-40B4-BE49-F238E27FC236}">
                <a16:creationId xmlns:a16="http://schemas.microsoft.com/office/drawing/2014/main" id="{DE14A070-4CA7-1F45-A56E-F35C15D776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30370" y="5829300"/>
            <a:ext cx="1849171" cy="1849171"/>
          </a:xfrm>
          <a:prstGeom prst="rect">
            <a:avLst/>
          </a:prstGeom>
        </p:spPr>
      </p:pic>
      <p:pic>
        <p:nvPicPr>
          <p:cNvPr id="33" name="Graphic 32" descr="Binary with solid fill">
            <a:extLst>
              <a:ext uri="{FF2B5EF4-FFF2-40B4-BE49-F238E27FC236}">
                <a16:creationId xmlns:a16="http://schemas.microsoft.com/office/drawing/2014/main" id="{5E8EA8B8-79BE-7D9A-083B-946075CFFB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075634" y="5830681"/>
            <a:ext cx="1699171" cy="1699171"/>
          </a:xfrm>
          <a:prstGeom prst="rect">
            <a:avLst/>
          </a:prstGeom>
        </p:spPr>
      </p:pic>
      <p:pic>
        <p:nvPicPr>
          <p:cNvPr id="39" name="Graphic 38" descr="Quadcopter outline">
            <a:extLst>
              <a:ext uri="{FF2B5EF4-FFF2-40B4-BE49-F238E27FC236}">
                <a16:creationId xmlns:a16="http://schemas.microsoft.com/office/drawing/2014/main" id="{2A907CFE-53A8-D3D2-F405-B4B143391D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020800" y="5600700"/>
            <a:ext cx="2144712" cy="214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92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33938" y="0"/>
            <a:ext cx="8454062" cy="1648542"/>
          </a:xfrm>
          <a:custGeom>
            <a:avLst/>
            <a:gdLst/>
            <a:ahLst/>
            <a:cxnLst/>
            <a:rect l="l" t="t" r="r" b="b"/>
            <a:pathLst>
              <a:path w="8454062" h="1648542">
                <a:moveTo>
                  <a:pt x="0" y="0"/>
                </a:moveTo>
                <a:lnTo>
                  <a:pt x="8454062" y="0"/>
                </a:lnTo>
                <a:lnTo>
                  <a:pt x="8454062" y="1648542"/>
                </a:lnTo>
                <a:lnTo>
                  <a:pt x="0" y="1648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 flipV="1">
            <a:off x="0" y="9292933"/>
            <a:ext cx="6128414" cy="994066"/>
          </a:xfrm>
          <a:custGeom>
            <a:avLst/>
            <a:gdLst/>
            <a:ahLst/>
            <a:cxnLst/>
            <a:rect l="l" t="t" r="r" b="b"/>
            <a:pathLst>
              <a:path w="6128414" h="2288499">
                <a:moveTo>
                  <a:pt x="0" y="2288499"/>
                </a:moveTo>
                <a:lnTo>
                  <a:pt x="6128414" y="2288499"/>
                </a:lnTo>
                <a:lnTo>
                  <a:pt x="6128414" y="0"/>
                </a:lnTo>
                <a:lnTo>
                  <a:pt x="0" y="0"/>
                </a:lnTo>
                <a:lnTo>
                  <a:pt x="0" y="228849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4" name="Group 4"/>
          <p:cNvGrpSpPr/>
          <p:nvPr/>
        </p:nvGrpSpPr>
        <p:grpSpPr>
          <a:xfrm>
            <a:off x="5166947" y="9939233"/>
            <a:ext cx="16432054" cy="3086100"/>
            <a:chOff x="0" y="0"/>
            <a:chExt cx="432778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27784" cy="812800"/>
            </a:xfrm>
            <a:custGeom>
              <a:avLst/>
              <a:gdLst/>
              <a:ahLst/>
              <a:cxnLst/>
              <a:rect l="l" t="t" r="r" b="b"/>
              <a:pathLst>
                <a:path w="4327784" h="812800">
                  <a:moveTo>
                    <a:pt x="0" y="0"/>
                  </a:moveTo>
                  <a:lnTo>
                    <a:pt x="4327784" y="0"/>
                  </a:lnTo>
                  <a:lnTo>
                    <a:pt x="432778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327784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83088" y="1837965"/>
            <a:ext cx="16666712" cy="943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sk-SK" sz="6399" b="1" dirty="0">
                <a:solidFill>
                  <a:srgbClr val="051D64"/>
                </a:solidFill>
                <a:latin typeface="Montserrat "/>
              </a:rPr>
              <a:t>Základy kybernetickej bezpečnosti</a:t>
            </a:r>
            <a:endParaRPr lang="en-US" sz="6399" b="1" dirty="0">
              <a:solidFill>
                <a:srgbClr val="051D64"/>
              </a:solidFill>
              <a:latin typeface="Montserrat 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909084" y="3960967"/>
            <a:ext cx="2151086" cy="1028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sk-SK" sz="9600" b="1" dirty="0">
                <a:solidFill>
                  <a:srgbClr val="D18547"/>
                </a:solidFill>
                <a:latin typeface="Oswald Bold"/>
              </a:rPr>
              <a:t>4</a:t>
            </a:r>
            <a:endParaRPr lang="en-US" sz="9600" b="1" dirty="0">
              <a:solidFill>
                <a:srgbClr val="D18547"/>
              </a:solidFill>
              <a:latin typeface="Oswald Bold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685118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4" name="AutoShape 14"/>
          <p:cNvSpPr/>
          <p:nvPr/>
        </p:nvSpPr>
        <p:spPr>
          <a:xfrm>
            <a:off x="1026336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5" name="AutoShape 15"/>
          <p:cNvSpPr/>
          <p:nvPr/>
        </p:nvSpPr>
        <p:spPr>
          <a:xfrm>
            <a:off x="1367554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6" name="AutoShape 16"/>
          <p:cNvSpPr/>
          <p:nvPr/>
        </p:nvSpPr>
        <p:spPr>
          <a:xfrm>
            <a:off x="1708772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7" name="AutoShape 17"/>
          <p:cNvSpPr/>
          <p:nvPr/>
        </p:nvSpPr>
        <p:spPr>
          <a:xfrm>
            <a:off x="2049991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8" name="AutoShape 18"/>
          <p:cNvSpPr/>
          <p:nvPr/>
        </p:nvSpPr>
        <p:spPr>
          <a:xfrm>
            <a:off x="2391209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9" name="AutoShape 19"/>
          <p:cNvSpPr/>
          <p:nvPr/>
        </p:nvSpPr>
        <p:spPr>
          <a:xfrm>
            <a:off x="2732427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20" name="AutoShape 20"/>
          <p:cNvSpPr/>
          <p:nvPr/>
        </p:nvSpPr>
        <p:spPr>
          <a:xfrm>
            <a:off x="3073645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8294FA-0F33-C4DF-9531-F1BD0A41FE4E}"/>
              </a:ext>
            </a:extLst>
          </p:cNvPr>
          <p:cNvSpPr txBox="1"/>
          <p:nvPr/>
        </p:nvSpPr>
        <p:spPr>
          <a:xfrm>
            <a:off x="3984626" y="3767956"/>
            <a:ext cx="136937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4800" b="1" i="0" dirty="0">
                <a:solidFill>
                  <a:schemeClr val="tx2">
                    <a:lumMod val="75000"/>
                  </a:schemeClr>
                </a:solidFill>
                <a:effectLst/>
                <a:latin typeface="Montserrat "/>
                <a:ea typeface="Cambria" panose="02040503050406030204" pitchFamily="18" charset="0"/>
              </a:rPr>
              <a:t>ODPOVEĎ – reakčný čas</a:t>
            </a:r>
          </a:p>
          <a:p>
            <a:endParaRPr lang="sk-SK" sz="4800" b="1" i="0" dirty="0">
              <a:solidFill>
                <a:schemeClr val="tx2">
                  <a:lumMod val="75000"/>
                </a:schemeClr>
              </a:solidFill>
              <a:effectLst/>
              <a:latin typeface="Montserrat "/>
              <a:ea typeface="Cambria" panose="02040503050406030204" pitchFamily="18" charset="0"/>
            </a:endParaRP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CB972C61-CE34-588B-2927-E852EE88B598}"/>
              </a:ext>
            </a:extLst>
          </p:cNvPr>
          <p:cNvSpPr/>
          <p:nvPr/>
        </p:nvSpPr>
        <p:spPr>
          <a:xfrm>
            <a:off x="4114800" y="4710106"/>
            <a:ext cx="12420600" cy="91257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C3D171-7EF0-D90F-2F91-CDE4D1DE569F}"/>
              </a:ext>
            </a:extLst>
          </p:cNvPr>
          <p:cNvSpPr txBox="1"/>
          <p:nvPr/>
        </p:nvSpPr>
        <p:spPr>
          <a:xfrm>
            <a:off x="2766295" y="8127104"/>
            <a:ext cx="33851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600" i="0" dirty="0">
                <a:solidFill>
                  <a:schemeClr val="tx2">
                    <a:lumMod val="75000"/>
                  </a:schemeClr>
                </a:solidFill>
                <a:effectLst/>
                <a:latin typeface="Montserrat "/>
                <a:ea typeface="Cambria" panose="02040503050406030204" pitchFamily="18" charset="0"/>
              </a:rPr>
              <a:t>Oznámenie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C7B7F9-9B66-8551-5805-CCE47F4F9EA5}"/>
              </a:ext>
            </a:extLst>
          </p:cNvPr>
          <p:cNvSpPr txBox="1"/>
          <p:nvPr/>
        </p:nvSpPr>
        <p:spPr>
          <a:xfrm>
            <a:off x="5580507" y="8135415"/>
            <a:ext cx="41531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600" i="0" dirty="0">
                <a:solidFill>
                  <a:schemeClr val="tx2">
                    <a:lumMod val="75000"/>
                  </a:schemeClr>
                </a:solidFill>
                <a:effectLst/>
                <a:latin typeface="Montserrat "/>
                <a:ea typeface="Cambria" panose="02040503050406030204" pitchFamily="18" charset="0"/>
              </a:rPr>
              <a:t>Operatíva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AB44C1-AB5C-F2DE-45E0-B2DF4D5B1447}"/>
              </a:ext>
            </a:extLst>
          </p:cNvPr>
          <p:cNvSpPr txBox="1"/>
          <p:nvPr/>
        </p:nvSpPr>
        <p:spPr>
          <a:xfrm>
            <a:off x="8871370" y="8143726"/>
            <a:ext cx="2778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600" i="0" dirty="0">
                <a:solidFill>
                  <a:schemeClr val="tx2">
                    <a:lumMod val="75000"/>
                  </a:schemeClr>
                </a:solidFill>
                <a:effectLst/>
                <a:latin typeface="Montserrat "/>
                <a:ea typeface="Cambria" panose="02040503050406030204" pitchFamily="18" charset="0"/>
              </a:rPr>
              <a:t>Report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2B7342-6138-4752-073F-98FA4B54CD02}"/>
              </a:ext>
            </a:extLst>
          </p:cNvPr>
          <p:cNvSpPr txBox="1"/>
          <p:nvPr/>
        </p:nvSpPr>
        <p:spPr>
          <a:xfrm>
            <a:off x="11647199" y="8125869"/>
            <a:ext cx="32935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600" dirty="0">
                <a:solidFill>
                  <a:schemeClr val="tx2">
                    <a:lumMod val="75000"/>
                  </a:schemeClr>
                </a:solidFill>
                <a:latin typeface="Montserrat "/>
                <a:ea typeface="Cambria" panose="02040503050406030204" pitchFamily="18" charset="0"/>
              </a:rPr>
              <a:t>Preskúmanie</a:t>
            </a:r>
            <a:endParaRPr lang="sk-SK" sz="3600" i="0" dirty="0">
              <a:solidFill>
                <a:schemeClr val="tx2">
                  <a:lumMod val="75000"/>
                </a:schemeClr>
              </a:solidFill>
              <a:effectLst/>
              <a:latin typeface="Montserrat 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58928B-CF7F-1A11-E808-17B658EF0F6B}"/>
              </a:ext>
            </a:extLst>
          </p:cNvPr>
          <p:cNvSpPr txBox="1"/>
          <p:nvPr/>
        </p:nvSpPr>
        <p:spPr>
          <a:xfrm>
            <a:off x="15146150" y="8125869"/>
            <a:ext cx="27784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600" i="0" dirty="0">
                <a:solidFill>
                  <a:schemeClr val="tx2">
                    <a:lumMod val="75000"/>
                  </a:schemeClr>
                </a:solidFill>
                <a:effectLst/>
                <a:latin typeface="Montserrat "/>
                <a:ea typeface="Cambria" panose="02040503050406030204" pitchFamily="18" charset="0"/>
              </a:rPr>
              <a:t>Núdzové situácie</a:t>
            </a:r>
          </a:p>
        </p:txBody>
      </p:sp>
      <p:pic>
        <p:nvPicPr>
          <p:cNvPr id="23" name="Graphic 22" descr="Stopwatch 66% with solid fill">
            <a:extLst>
              <a:ext uri="{FF2B5EF4-FFF2-40B4-BE49-F238E27FC236}">
                <a16:creationId xmlns:a16="http://schemas.microsoft.com/office/drawing/2014/main" id="{0C768C6A-75F3-56D8-59AA-A99891F309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09631" y="3499349"/>
            <a:ext cx="1356664" cy="1356664"/>
          </a:xfrm>
          <a:prstGeom prst="rect">
            <a:avLst/>
          </a:prstGeom>
        </p:spPr>
      </p:pic>
      <p:pic>
        <p:nvPicPr>
          <p:cNvPr id="26" name="Graphic 25" descr="Siren with solid fill">
            <a:extLst>
              <a:ext uri="{FF2B5EF4-FFF2-40B4-BE49-F238E27FC236}">
                <a16:creationId xmlns:a16="http://schemas.microsoft.com/office/drawing/2014/main" id="{08503CE8-EEC9-BE0E-7E61-88615FCF62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61188" y="5647019"/>
            <a:ext cx="2274485" cy="2274485"/>
          </a:xfrm>
          <a:prstGeom prst="rect">
            <a:avLst/>
          </a:prstGeom>
        </p:spPr>
      </p:pic>
      <p:pic>
        <p:nvPicPr>
          <p:cNvPr id="29" name="Graphic 28" descr="Lightning with solid fill">
            <a:extLst>
              <a:ext uri="{FF2B5EF4-FFF2-40B4-BE49-F238E27FC236}">
                <a16:creationId xmlns:a16="http://schemas.microsoft.com/office/drawing/2014/main" id="{AEA66705-08CB-DABA-9D4A-581C58C948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557086" y="6082067"/>
            <a:ext cx="1865500" cy="1865500"/>
          </a:xfrm>
          <a:prstGeom prst="rect">
            <a:avLst/>
          </a:prstGeom>
        </p:spPr>
      </p:pic>
      <p:pic>
        <p:nvPicPr>
          <p:cNvPr id="33" name="Graphic 32" descr="Bug under magnifying glass with solid fill">
            <a:extLst>
              <a:ext uri="{FF2B5EF4-FFF2-40B4-BE49-F238E27FC236}">
                <a16:creationId xmlns:a16="http://schemas.microsoft.com/office/drawing/2014/main" id="{D769B079-221A-7299-005F-4EF559DC94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329338" y="6285237"/>
            <a:ext cx="1728213" cy="1728213"/>
          </a:xfrm>
          <a:prstGeom prst="rect">
            <a:avLst/>
          </a:prstGeom>
        </p:spPr>
      </p:pic>
      <p:pic>
        <p:nvPicPr>
          <p:cNvPr id="37" name="Graphic 36" descr="Influencer outline">
            <a:extLst>
              <a:ext uri="{FF2B5EF4-FFF2-40B4-BE49-F238E27FC236}">
                <a16:creationId xmlns:a16="http://schemas.microsoft.com/office/drawing/2014/main" id="{4E72A347-72AE-3596-9F96-15B9D4CD9D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24311" y="6056003"/>
            <a:ext cx="1865501" cy="1865501"/>
          </a:xfrm>
          <a:prstGeom prst="rect">
            <a:avLst/>
          </a:prstGeom>
        </p:spPr>
      </p:pic>
      <p:pic>
        <p:nvPicPr>
          <p:cNvPr id="39" name="Graphic 38" descr="Vlog with solid fill">
            <a:extLst>
              <a:ext uri="{FF2B5EF4-FFF2-40B4-BE49-F238E27FC236}">
                <a16:creationId xmlns:a16="http://schemas.microsoft.com/office/drawing/2014/main" id="{EF4070FB-6B9F-14B2-E5E0-CF73BF202ED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275199" y="6082067"/>
            <a:ext cx="1865500" cy="18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40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33938" y="0"/>
            <a:ext cx="8454062" cy="1648542"/>
          </a:xfrm>
          <a:custGeom>
            <a:avLst/>
            <a:gdLst/>
            <a:ahLst/>
            <a:cxnLst/>
            <a:rect l="l" t="t" r="r" b="b"/>
            <a:pathLst>
              <a:path w="8454062" h="1648542">
                <a:moveTo>
                  <a:pt x="0" y="0"/>
                </a:moveTo>
                <a:lnTo>
                  <a:pt x="8454062" y="0"/>
                </a:lnTo>
                <a:lnTo>
                  <a:pt x="8454062" y="1648542"/>
                </a:lnTo>
                <a:lnTo>
                  <a:pt x="0" y="1648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 flipV="1">
            <a:off x="0" y="9292933"/>
            <a:ext cx="6128414" cy="994066"/>
          </a:xfrm>
          <a:custGeom>
            <a:avLst/>
            <a:gdLst/>
            <a:ahLst/>
            <a:cxnLst/>
            <a:rect l="l" t="t" r="r" b="b"/>
            <a:pathLst>
              <a:path w="6128414" h="2288499">
                <a:moveTo>
                  <a:pt x="0" y="2288499"/>
                </a:moveTo>
                <a:lnTo>
                  <a:pt x="6128414" y="2288499"/>
                </a:lnTo>
                <a:lnTo>
                  <a:pt x="6128414" y="0"/>
                </a:lnTo>
                <a:lnTo>
                  <a:pt x="0" y="0"/>
                </a:lnTo>
                <a:lnTo>
                  <a:pt x="0" y="228849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4" name="Group 4"/>
          <p:cNvGrpSpPr/>
          <p:nvPr/>
        </p:nvGrpSpPr>
        <p:grpSpPr>
          <a:xfrm>
            <a:off x="5166947" y="9939233"/>
            <a:ext cx="16432054" cy="3086100"/>
            <a:chOff x="0" y="0"/>
            <a:chExt cx="432778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27784" cy="812800"/>
            </a:xfrm>
            <a:custGeom>
              <a:avLst/>
              <a:gdLst/>
              <a:ahLst/>
              <a:cxnLst/>
              <a:rect l="l" t="t" r="r" b="b"/>
              <a:pathLst>
                <a:path w="4327784" h="812800">
                  <a:moveTo>
                    <a:pt x="0" y="0"/>
                  </a:moveTo>
                  <a:lnTo>
                    <a:pt x="4327784" y="0"/>
                  </a:lnTo>
                  <a:lnTo>
                    <a:pt x="432778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327784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83088" y="1837965"/>
            <a:ext cx="16666712" cy="943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sk-SK" sz="6399" b="1" dirty="0">
                <a:solidFill>
                  <a:srgbClr val="051D64"/>
                </a:solidFill>
                <a:latin typeface="Montserrat "/>
              </a:rPr>
              <a:t>Základy kybernetickej bezpečnosti</a:t>
            </a:r>
            <a:endParaRPr lang="en-US" sz="6399" b="1" dirty="0">
              <a:solidFill>
                <a:srgbClr val="051D64"/>
              </a:solidFill>
              <a:latin typeface="Montserrat 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909084" y="3960967"/>
            <a:ext cx="2151086" cy="1028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sk-SK" sz="9600" b="1" dirty="0">
                <a:solidFill>
                  <a:srgbClr val="D18547"/>
                </a:solidFill>
                <a:latin typeface="Oswald Bold"/>
              </a:rPr>
              <a:t>5</a:t>
            </a:r>
            <a:endParaRPr lang="en-US" sz="9600" b="1" dirty="0">
              <a:solidFill>
                <a:srgbClr val="D18547"/>
              </a:solidFill>
              <a:latin typeface="Oswald Bold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685118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4" name="AutoShape 14"/>
          <p:cNvSpPr/>
          <p:nvPr/>
        </p:nvSpPr>
        <p:spPr>
          <a:xfrm>
            <a:off x="1026336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5" name="AutoShape 15"/>
          <p:cNvSpPr/>
          <p:nvPr/>
        </p:nvSpPr>
        <p:spPr>
          <a:xfrm>
            <a:off x="1367554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6" name="AutoShape 16"/>
          <p:cNvSpPr/>
          <p:nvPr/>
        </p:nvSpPr>
        <p:spPr>
          <a:xfrm>
            <a:off x="1708772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7" name="AutoShape 17"/>
          <p:cNvSpPr/>
          <p:nvPr/>
        </p:nvSpPr>
        <p:spPr>
          <a:xfrm>
            <a:off x="2049991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8" name="AutoShape 18"/>
          <p:cNvSpPr/>
          <p:nvPr/>
        </p:nvSpPr>
        <p:spPr>
          <a:xfrm>
            <a:off x="2391209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9" name="AutoShape 19"/>
          <p:cNvSpPr/>
          <p:nvPr/>
        </p:nvSpPr>
        <p:spPr>
          <a:xfrm>
            <a:off x="2732427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20" name="AutoShape 20"/>
          <p:cNvSpPr/>
          <p:nvPr/>
        </p:nvSpPr>
        <p:spPr>
          <a:xfrm>
            <a:off x="3073645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8294FA-0F33-C4DF-9531-F1BD0A41FE4E}"/>
              </a:ext>
            </a:extLst>
          </p:cNvPr>
          <p:cNvSpPr txBox="1"/>
          <p:nvPr/>
        </p:nvSpPr>
        <p:spPr>
          <a:xfrm>
            <a:off x="3984626" y="3767956"/>
            <a:ext cx="136937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4800" b="1" i="0" dirty="0">
                <a:solidFill>
                  <a:schemeClr val="tx2">
                    <a:lumMod val="75000"/>
                  </a:schemeClr>
                </a:solidFill>
                <a:effectLst/>
                <a:latin typeface="Montserrat "/>
                <a:ea typeface="Cambria" panose="02040503050406030204" pitchFamily="18" charset="0"/>
              </a:rPr>
              <a:t>FAKTORY – ľudia, procesy, technológie </a:t>
            </a: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CB972C61-CE34-588B-2927-E852EE88B598}"/>
              </a:ext>
            </a:extLst>
          </p:cNvPr>
          <p:cNvSpPr/>
          <p:nvPr/>
        </p:nvSpPr>
        <p:spPr>
          <a:xfrm>
            <a:off x="4114800" y="4710106"/>
            <a:ext cx="12420600" cy="91257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C3D171-7EF0-D90F-2F91-CDE4D1DE569F}"/>
              </a:ext>
            </a:extLst>
          </p:cNvPr>
          <p:cNvSpPr txBox="1"/>
          <p:nvPr/>
        </p:nvSpPr>
        <p:spPr>
          <a:xfrm>
            <a:off x="3073645" y="8115137"/>
            <a:ext cx="33851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600" i="0" dirty="0">
                <a:solidFill>
                  <a:schemeClr val="tx2">
                    <a:lumMod val="75000"/>
                  </a:schemeClr>
                </a:solidFill>
                <a:effectLst/>
                <a:latin typeface="Montserrat "/>
                <a:ea typeface="Cambria" panose="02040503050406030204" pitchFamily="18" charset="0"/>
              </a:rPr>
              <a:t>Ľudský faktor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AB44C1-AB5C-F2DE-45E0-B2DF4D5B1447}"/>
              </a:ext>
            </a:extLst>
          </p:cNvPr>
          <p:cNvSpPr txBox="1"/>
          <p:nvPr/>
        </p:nvSpPr>
        <p:spPr>
          <a:xfrm>
            <a:off x="6458748" y="8115137"/>
            <a:ext cx="2778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600" i="0" dirty="0">
                <a:solidFill>
                  <a:schemeClr val="tx2">
                    <a:lumMod val="75000"/>
                  </a:schemeClr>
                </a:solidFill>
                <a:effectLst/>
                <a:latin typeface="Montserrat "/>
                <a:ea typeface="Cambria" panose="02040503050406030204" pitchFamily="18" charset="0"/>
              </a:rPr>
              <a:t>Procesy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58928B-CF7F-1A11-E808-17B658EF0F6B}"/>
              </a:ext>
            </a:extLst>
          </p:cNvPr>
          <p:cNvSpPr txBox="1"/>
          <p:nvPr/>
        </p:nvSpPr>
        <p:spPr>
          <a:xfrm>
            <a:off x="14298759" y="8147794"/>
            <a:ext cx="44732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600" i="0" dirty="0">
                <a:solidFill>
                  <a:schemeClr val="tx2">
                    <a:lumMod val="75000"/>
                  </a:schemeClr>
                </a:solidFill>
                <a:effectLst/>
                <a:latin typeface="Montserrat "/>
                <a:ea typeface="Cambria" panose="02040503050406030204" pitchFamily="18" charset="0"/>
              </a:rPr>
              <a:t>Aktuálne </a:t>
            </a:r>
          </a:p>
          <a:p>
            <a:pPr algn="ctr"/>
            <a:r>
              <a:rPr lang="sk-SK" sz="3600" i="0" dirty="0">
                <a:solidFill>
                  <a:schemeClr val="tx2">
                    <a:lumMod val="75000"/>
                  </a:schemeClr>
                </a:solidFill>
                <a:effectLst/>
                <a:latin typeface="Montserrat "/>
                <a:ea typeface="Cambria" panose="02040503050406030204" pitchFamily="18" charset="0"/>
              </a:rPr>
              <a:t>trendy</a:t>
            </a:r>
          </a:p>
        </p:txBody>
      </p:sp>
      <p:pic>
        <p:nvPicPr>
          <p:cNvPr id="12" name="Graphic 11" descr="Eye Scan with solid fill">
            <a:extLst>
              <a:ext uri="{FF2B5EF4-FFF2-40B4-BE49-F238E27FC236}">
                <a16:creationId xmlns:a16="http://schemas.microsoft.com/office/drawing/2014/main" id="{1170D66B-3461-499B-D244-512A34C81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90480" y="3613091"/>
            <a:ext cx="1188272" cy="1188272"/>
          </a:xfrm>
          <a:prstGeom prst="rect">
            <a:avLst/>
          </a:prstGeom>
        </p:spPr>
      </p:pic>
      <p:pic>
        <p:nvPicPr>
          <p:cNvPr id="27" name="Graphic 26" descr="Users with solid fill">
            <a:extLst>
              <a:ext uri="{FF2B5EF4-FFF2-40B4-BE49-F238E27FC236}">
                <a16:creationId xmlns:a16="http://schemas.microsoft.com/office/drawing/2014/main" id="{EAE9F273-6C4B-F360-B4B9-204CF3533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24755" y="5676737"/>
            <a:ext cx="2438400" cy="2438400"/>
          </a:xfrm>
          <a:prstGeom prst="rect">
            <a:avLst/>
          </a:prstGeom>
        </p:spPr>
      </p:pic>
      <p:pic>
        <p:nvPicPr>
          <p:cNvPr id="30" name="Graphic 29" descr="Comment Fire with solid fill">
            <a:extLst>
              <a:ext uri="{FF2B5EF4-FFF2-40B4-BE49-F238E27FC236}">
                <a16:creationId xmlns:a16="http://schemas.microsoft.com/office/drawing/2014/main" id="{F6FA341F-8E30-BF85-D00C-DD0F4FD553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213159" y="6004083"/>
            <a:ext cx="2259160" cy="2259160"/>
          </a:xfrm>
          <a:prstGeom prst="rect">
            <a:avLst/>
          </a:prstGeom>
        </p:spPr>
      </p:pic>
      <p:pic>
        <p:nvPicPr>
          <p:cNvPr id="32" name="Graphic 31" descr="Decision chart with solid fill">
            <a:extLst>
              <a:ext uri="{FF2B5EF4-FFF2-40B4-BE49-F238E27FC236}">
                <a16:creationId xmlns:a16="http://schemas.microsoft.com/office/drawing/2014/main" id="{C281F221-9B5A-34D0-674C-DB066A899A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83778" y="5924929"/>
            <a:ext cx="1875971" cy="18759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EC0B64-9AF8-95E5-E4EC-873358A94F4C}"/>
              </a:ext>
            </a:extLst>
          </p:cNvPr>
          <p:cNvSpPr txBox="1"/>
          <p:nvPr/>
        </p:nvSpPr>
        <p:spPr>
          <a:xfrm>
            <a:off x="9237247" y="8147794"/>
            <a:ext cx="2778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600" dirty="0">
                <a:solidFill>
                  <a:schemeClr val="tx2">
                    <a:lumMod val="75000"/>
                  </a:schemeClr>
                </a:solidFill>
                <a:latin typeface="Montserrat "/>
                <a:ea typeface="Cambria" panose="02040503050406030204" pitchFamily="18" charset="0"/>
              </a:rPr>
              <a:t>Testovanie</a:t>
            </a:r>
            <a:endParaRPr lang="sk-SK" sz="3600" i="0" dirty="0">
              <a:solidFill>
                <a:schemeClr val="tx2">
                  <a:lumMod val="75000"/>
                </a:schemeClr>
              </a:solidFill>
              <a:effectLst/>
              <a:latin typeface="Montserrat 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1B8A89-053A-68DE-03D1-8B6C688BF3FB}"/>
              </a:ext>
            </a:extLst>
          </p:cNvPr>
          <p:cNvSpPr txBox="1"/>
          <p:nvPr/>
        </p:nvSpPr>
        <p:spPr>
          <a:xfrm>
            <a:off x="12344400" y="8147794"/>
            <a:ext cx="2778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600" dirty="0">
                <a:solidFill>
                  <a:schemeClr val="tx2">
                    <a:lumMod val="75000"/>
                  </a:schemeClr>
                </a:solidFill>
                <a:latin typeface="Montserrat "/>
                <a:ea typeface="Cambria" panose="02040503050406030204" pitchFamily="18" charset="0"/>
              </a:rPr>
              <a:t>Audit KB</a:t>
            </a:r>
            <a:endParaRPr lang="sk-SK" sz="3600" i="0" dirty="0">
              <a:solidFill>
                <a:schemeClr val="tx2">
                  <a:lumMod val="75000"/>
                </a:schemeClr>
              </a:solidFill>
              <a:effectLst/>
              <a:latin typeface="Montserrat "/>
              <a:ea typeface="Cambria" panose="02040503050406030204" pitchFamily="18" charset="0"/>
            </a:endParaRPr>
          </a:p>
        </p:txBody>
      </p:sp>
      <p:pic>
        <p:nvPicPr>
          <p:cNvPr id="25" name="Graphic 24" descr="Court with solid fill">
            <a:extLst>
              <a:ext uri="{FF2B5EF4-FFF2-40B4-BE49-F238E27FC236}">
                <a16:creationId xmlns:a16="http://schemas.microsoft.com/office/drawing/2014/main" id="{927FFE4F-1551-126C-2893-BDB206CD21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914324" y="6162251"/>
            <a:ext cx="1638649" cy="1638649"/>
          </a:xfrm>
          <a:prstGeom prst="rect">
            <a:avLst/>
          </a:prstGeom>
        </p:spPr>
      </p:pic>
      <p:pic>
        <p:nvPicPr>
          <p:cNvPr id="28" name="Graphic 27" descr="Clipboard Partially Crossed with solid fill">
            <a:extLst>
              <a:ext uri="{FF2B5EF4-FFF2-40B4-BE49-F238E27FC236}">
                <a16:creationId xmlns:a16="http://schemas.microsoft.com/office/drawing/2014/main" id="{4722D767-26C8-9AA7-4590-53CA3D5127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817609" y="6162252"/>
            <a:ext cx="1638648" cy="163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67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6748" y="-317503"/>
            <a:ext cx="22406886" cy="834714"/>
            <a:chOff x="0" y="0"/>
            <a:chExt cx="5901402" cy="2198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1402" cy="219842"/>
            </a:xfrm>
            <a:custGeom>
              <a:avLst/>
              <a:gdLst/>
              <a:ahLst/>
              <a:cxnLst/>
              <a:rect l="l" t="t" r="r" b="b"/>
              <a:pathLst>
                <a:path w="5901402" h="219842">
                  <a:moveTo>
                    <a:pt x="0" y="0"/>
                  </a:moveTo>
                  <a:lnTo>
                    <a:pt x="5901402" y="0"/>
                  </a:lnTo>
                  <a:lnTo>
                    <a:pt x="5901402" y="219842"/>
                  </a:lnTo>
                  <a:lnTo>
                    <a:pt x="0" y="219842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901402" cy="257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400000" flipH="1">
            <a:off x="14195093" y="9321007"/>
            <a:ext cx="6128414" cy="2288499"/>
          </a:xfrm>
          <a:custGeom>
            <a:avLst/>
            <a:gdLst/>
            <a:ahLst/>
            <a:cxnLst/>
            <a:rect l="l" t="t" r="r" b="b"/>
            <a:pathLst>
              <a:path w="6128414" h="2288499">
                <a:moveTo>
                  <a:pt x="6128414" y="0"/>
                </a:moveTo>
                <a:lnTo>
                  <a:pt x="0" y="0"/>
                </a:lnTo>
                <a:lnTo>
                  <a:pt x="0" y="2288499"/>
                </a:lnTo>
                <a:lnTo>
                  <a:pt x="6128414" y="2288499"/>
                </a:lnTo>
                <a:lnTo>
                  <a:pt x="612841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48465" y="1132455"/>
            <a:ext cx="5121064" cy="7588248"/>
            <a:chOff x="0" y="0"/>
            <a:chExt cx="3727450" cy="5523230"/>
          </a:xfrm>
        </p:grpSpPr>
        <p:sp>
          <p:nvSpPr>
            <p:cNvPr id="7" name="Freeform 7"/>
            <p:cNvSpPr/>
            <p:nvPr/>
          </p:nvSpPr>
          <p:spPr>
            <a:xfrm>
              <a:off x="63500" y="63500"/>
              <a:ext cx="3600450" cy="5396230"/>
            </a:xfrm>
            <a:custGeom>
              <a:avLst/>
              <a:gdLst/>
              <a:ahLst/>
              <a:cxnLst/>
              <a:rect l="l" t="t" r="r" b="b"/>
              <a:pathLst>
                <a:path w="3600450" h="5396230">
                  <a:moveTo>
                    <a:pt x="0" y="0"/>
                  </a:moveTo>
                  <a:lnTo>
                    <a:pt x="3600450" y="0"/>
                  </a:lnTo>
                  <a:lnTo>
                    <a:pt x="3600450" y="5396230"/>
                  </a:lnTo>
                  <a:lnTo>
                    <a:pt x="0" y="5396230"/>
                  </a:lnTo>
                  <a:close/>
                </a:path>
              </a:pathLst>
            </a:custGeom>
            <a:blipFill>
              <a:blip r:embed="rId4"/>
              <a:stretch>
                <a:fillRect l="-10503" r="-114452"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727450" cy="5523230"/>
            </a:xfrm>
            <a:custGeom>
              <a:avLst/>
              <a:gdLst/>
              <a:ahLst/>
              <a:cxnLst/>
              <a:rect l="l" t="t" r="r" b="b"/>
              <a:pathLst>
                <a:path w="3727450" h="5523230">
                  <a:moveTo>
                    <a:pt x="3727450" y="5523230"/>
                  </a:moveTo>
                  <a:lnTo>
                    <a:pt x="0" y="5523230"/>
                  </a:lnTo>
                  <a:lnTo>
                    <a:pt x="0" y="0"/>
                  </a:lnTo>
                  <a:lnTo>
                    <a:pt x="3727450" y="0"/>
                  </a:lnTo>
                  <a:lnTo>
                    <a:pt x="3727450" y="5523230"/>
                  </a:lnTo>
                  <a:close/>
                  <a:moveTo>
                    <a:pt x="127000" y="5396230"/>
                  </a:moveTo>
                  <a:lnTo>
                    <a:pt x="3600450" y="5396230"/>
                  </a:lnTo>
                  <a:lnTo>
                    <a:pt x="3600450" y="127000"/>
                  </a:lnTo>
                  <a:lnTo>
                    <a:pt x="127000" y="127000"/>
                  </a:lnTo>
                  <a:lnTo>
                    <a:pt x="127000" y="5396230"/>
                  </a:lnTo>
                  <a:close/>
                </a:path>
              </a:pathLst>
            </a:custGeom>
            <a:solidFill>
              <a:srgbClr val="F9B680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9" name="AutoShape 9"/>
          <p:cNvSpPr/>
          <p:nvPr/>
        </p:nvSpPr>
        <p:spPr>
          <a:xfrm>
            <a:off x="800274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0" name="AutoShape 10"/>
          <p:cNvSpPr/>
          <p:nvPr/>
        </p:nvSpPr>
        <p:spPr>
          <a:xfrm>
            <a:off x="1141493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1" name="AutoShape 11"/>
          <p:cNvSpPr/>
          <p:nvPr/>
        </p:nvSpPr>
        <p:spPr>
          <a:xfrm>
            <a:off x="1482711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2" name="AutoShape 12"/>
          <p:cNvSpPr/>
          <p:nvPr/>
        </p:nvSpPr>
        <p:spPr>
          <a:xfrm>
            <a:off x="1823929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3" name="AutoShape 13"/>
          <p:cNvSpPr/>
          <p:nvPr/>
        </p:nvSpPr>
        <p:spPr>
          <a:xfrm>
            <a:off x="2165147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4" name="AutoShape 14"/>
          <p:cNvSpPr/>
          <p:nvPr/>
        </p:nvSpPr>
        <p:spPr>
          <a:xfrm>
            <a:off x="2506365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5" name="AutoShape 15"/>
          <p:cNvSpPr/>
          <p:nvPr/>
        </p:nvSpPr>
        <p:spPr>
          <a:xfrm>
            <a:off x="2847584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6" name="AutoShape 16"/>
          <p:cNvSpPr/>
          <p:nvPr/>
        </p:nvSpPr>
        <p:spPr>
          <a:xfrm>
            <a:off x="3188802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grpSp>
        <p:nvGrpSpPr>
          <p:cNvPr id="17" name="Group 17"/>
          <p:cNvGrpSpPr/>
          <p:nvPr/>
        </p:nvGrpSpPr>
        <p:grpSpPr>
          <a:xfrm>
            <a:off x="7287876" y="3636282"/>
            <a:ext cx="1398571" cy="1396130"/>
            <a:chOff x="0" y="0"/>
            <a:chExt cx="368348" cy="36770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68348" cy="367705"/>
            </a:xfrm>
            <a:custGeom>
              <a:avLst/>
              <a:gdLst/>
              <a:ahLst/>
              <a:cxnLst/>
              <a:rect l="l" t="t" r="r" b="b"/>
              <a:pathLst>
                <a:path w="368348" h="367705">
                  <a:moveTo>
                    <a:pt x="0" y="0"/>
                  </a:moveTo>
                  <a:lnTo>
                    <a:pt x="368348" y="0"/>
                  </a:lnTo>
                  <a:lnTo>
                    <a:pt x="368348" y="367705"/>
                  </a:lnTo>
                  <a:lnTo>
                    <a:pt x="0" y="367705"/>
                  </a:lnTo>
                  <a:close/>
                </a:path>
              </a:pathLst>
            </a:custGeom>
            <a:solidFill>
              <a:srgbClr val="F9B680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368348" cy="434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287876" y="5477347"/>
            <a:ext cx="1398571" cy="1396130"/>
            <a:chOff x="0" y="0"/>
            <a:chExt cx="368348" cy="36770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68348" cy="367705"/>
            </a:xfrm>
            <a:custGeom>
              <a:avLst/>
              <a:gdLst/>
              <a:ahLst/>
              <a:cxnLst/>
              <a:rect l="l" t="t" r="r" b="b"/>
              <a:pathLst>
                <a:path w="368348" h="367705">
                  <a:moveTo>
                    <a:pt x="0" y="0"/>
                  </a:moveTo>
                  <a:lnTo>
                    <a:pt x="368348" y="0"/>
                  </a:lnTo>
                  <a:lnTo>
                    <a:pt x="368348" y="367705"/>
                  </a:lnTo>
                  <a:lnTo>
                    <a:pt x="0" y="367705"/>
                  </a:lnTo>
                  <a:close/>
                </a:path>
              </a:pathLst>
            </a:custGeom>
            <a:solidFill>
              <a:srgbClr val="F9B680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368348" cy="434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287876" y="7321152"/>
            <a:ext cx="1398571" cy="1396130"/>
            <a:chOff x="0" y="0"/>
            <a:chExt cx="368348" cy="36770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68348" cy="367705"/>
            </a:xfrm>
            <a:custGeom>
              <a:avLst/>
              <a:gdLst/>
              <a:ahLst/>
              <a:cxnLst/>
              <a:rect l="l" t="t" r="r" b="b"/>
              <a:pathLst>
                <a:path w="368348" h="367705">
                  <a:moveTo>
                    <a:pt x="0" y="0"/>
                  </a:moveTo>
                  <a:lnTo>
                    <a:pt x="368348" y="0"/>
                  </a:lnTo>
                  <a:lnTo>
                    <a:pt x="368348" y="367705"/>
                  </a:lnTo>
                  <a:lnTo>
                    <a:pt x="0" y="367705"/>
                  </a:lnTo>
                  <a:close/>
                </a:path>
              </a:pathLst>
            </a:custGeom>
            <a:solidFill>
              <a:srgbClr val="F9B680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368348" cy="434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7544823" y="7576878"/>
            <a:ext cx="884678" cy="884678"/>
          </a:xfrm>
          <a:custGeom>
            <a:avLst/>
            <a:gdLst/>
            <a:ahLst/>
            <a:cxnLst/>
            <a:rect l="l" t="t" r="r" b="b"/>
            <a:pathLst>
              <a:path w="884678" h="884678">
                <a:moveTo>
                  <a:pt x="0" y="0"/>
                </a:moveTo>
                <a:lnTo>
                  <a:pt x="884678" y="0"/>
                </a:lnTo>
                <a:lnTo>
                  <a:pt x="884678" y="884678"/>
                </a:lnTo>
                <a:lnTo>
                  <a:pt x="0" y="8846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8" name="Freeform 28"/>
          <p:cNvSpPr/>
          <p:nvPr/>
        </p:nvSpPr>
        <p:spPr>
          <a:xfrm>
            <a:off x="7544823" y="3864882"/>
            <a:ext cx="884678" cy="805057"/>
          </a:xfrm>
          <a:custGeom>
            <a:avLst/>
            <a:gdLst/>
            <a:ahLst/>
            <a:cxnLst/>
            <a:rect l="l" t="t" r="r" b="b"/>
            <a:pathLst>
              <a:path w="884678" h="805057">
                <a:moveTo>
                  <a:pt x="0" y="0"/>
                </a:moveTo>
                <a:lnTo>
                  <a:pt x="884678" y="0"/>
                </a:lnTo>
                <a:lnTo>
                  <a:pt x="884678" y="805057"/>
                </a:lnTo>
                <a:lnTo>
                  <a:pt x="0" y="8050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9" name="Freeform 29"/>
          <p:cNvSpPr/>
          <p:nvPr/>
        </p:nvSpPr>
        <p:spPr>
          <a:xfrm>
            <a:off x="7525773" y="5670587"/>
            <a:ext cx="1006593" cy="1006593"/>
          </a:xfrm>
          <a:custGeom>
            <a:avLst/>
            <a:gdLst/>
            <a:ahLst/>
            <a:cxnLst/>
            <a:rect l="l" t="t" r="r" b="b"/>
            <a:pathLst>
              <a:path w="1006593" h="1006593">
                <a:moveTo>
                  <a:pt x="0" y="0"/>
                </a:moveTo>
                <a:lnTo>
                  <a:pt x="1006593" y="0"/>
                </a:lnTo>
                <a:lnTo>
                  <a:pt x="1006593" y="1006594"/>
                </a:lnTo>
                <a:lnTo>
                  <a:pt x="0" y="10065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0" name="TextBox 30"/>
          <p:cNvSpPr txBox="1"/>
          <p:nvPr/>
        </p:nvSpPr>
        <p:spPr>
          <a:xfrm>
            <a:off x="6682234" y="1085827"/>
            <a:ext cx="11072366" cy="1930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sk-SK" sz="6399" b="1" dirty="0">
                <a:solidFill>
                  <a:srgbClr val="051D64"/>
                </a:solidFill>
                <a:latin typeface="Montserrat "/>
              </a:rPr>
              <a:t>Kybernetická bezpečnosť - povinnosti</a:t>
            </a:r>
            <a:endParaRPr lang="en-US" sz="6399" b="1" dirty="0">
              <a:solidFill>
                <a:srgbClr val="051D64"/>
              </a:solidFill>
              <a:latin typeface="Montserrat 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144000" y="3550557"/>
            <a:ext cx="4426078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sk-SK" sz="3000" dirty="0">
                <a:solidFill>
                  <a:srgbClr val="051D64"/>
                </a:solidFill>
                <a:latin typeface="Cooper Hewitt Bold"/>
              </a:rPr>
              <a:t>voči utilitám štátu</a:t>
            </a:r>
            <a:endParaRPr lang="en-US" sz="3000" dirty="0">
              <a:solidFill>
                <a:srgbClr val="051D64"/>
              </a:solidFill>
              <a:latin typeface="Cooper Hewitt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9144000" y="5449569"/>
            <a:ext cx="4426078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sk-SK" sz="3000" dirty="0">
                <a:solidFill>
                  <a:srgbClr val="051D64"/>
                </a:solidFill>
                <a:latin typeface="Cooper Hewitt Bold"/>
              </a:rPr>
              <a:t>voči ÚOOÚ</a:t>
            </a:r>
            <a:endParaRPr lang="en-US" sz="3000" dirty="0">
              <a:solidFill>
                <a:srgbClr val="051D64"/>
              </a:solidFill>
              <a:latin typeface="Cooper Hewitt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9144000" y="4182744"/>
            <a:ext cx="7687362" cy="361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sk-SK" sz="2499" dirty="0">
                <a:solidFill>
                  <a:srgbClr val="03060B"/>
                </a:solidFill>
                <a:latin typeface="Cooper Hewitt"/>
              </a:rPr>
              <a:t>dostupnosť a stabilita poskytovaných služieb</a:t>
            </a:r>
            <a:endParaRPr lang="en-US" sz="2499" dirty="0">
              <a:solidFill>
                <a:srgbClr val="03060B"/>
              </a:solidFill>
              <a:latin typeface="Cooper Hewitt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9144000" y="6068694"/>
            <a:ext cx="7687362" cy="361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sk-SK" sz="2499" dirty="0">
                <a:solidFill>
                  <a:srgbClr val="03060B"/>
                </a:solidFill>
                <a:latin typeface="Cooper Hewitt"/>
              </a:rPr>
              <a:t>GDPR nariadenie</a:t>
            </a:r>
            <a:endParaRPr lang="en-US" sz="2499" dirty="0">
              <a:solidFill>
                <a:srgbClr val="03060B"/>
              </a:solidFill>
              <a:latin typeface="Cooper Hewitt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9144000" y="7348580"/>
            <a:ext cx="4426078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sk-SK" sz="3000" dirty="0">
                <a:solidFill>
                  <a:srgbClr val="051D64"/>
                </a:solidFill>
                <a:latin typeface="Cooper Hewitt Bold"/>
              </a:rPr>
              <a:t>voči NBÚ</a:t>
            </a:r>
            <a:endParaRPr lang="en-US" sz="3000" dirty="0">
              <a:solidFill>
                <a:srgbClr val="051D64"/>
              </a:solidFill>
              <a:latin typeface="Cooper Hewitt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9144000" y="7929605"/>
            <a:ext cx="7687362" cy="361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sk-SK" sz="2499" dirty="0">
                <a:solidFill>
                  <a:srgbClr val="03060B"/>
                </a:solidFill>
                <a:latin typeface="Cooper Hewitt"/>
              </a:rPr>
              <a:t>Zákon 69/2018 o kybernetickej bezpečnosti</a:t>
            </a:r>
            <a:endParaRPr lang="en-US" sz="2499" dirty="0">
              <a:solidFill>
                <a:srgbClr val="03060B"/>
              </a:solidFill>
              <a:latin typeface="Cooper Hewitt"/>
            </a:endParaRPr>
          </a:p>
        </p:txBody>
      </p:sp>
      <p:sp>
        <p:nvSpPr>
          <p:cNvPr id="38" name="TextBox 30">
            <a:extLst>
              <a:ext uri="{FF2B5EF4-FFF2-40B4-BE49-F238E27FC236}">
                <a16:creationId xmlns:a16="http://schemas.microsoft.com/office/drawing/2014/main" id="{B493B83B-533E-13D8-28DD-5FC97818FBBB}"/>
              </a:ext>
            </a:extLst>
          </p:cNvPr>
          <p:cNvSpPr txBox="1"/>
          <p:nvPr/>
        </p:nvSpPr>
        <p:spPr>
          <a:xfrm>
            <a:off x="6781455" y="3512482"/>
            <a:ext cx="11201745" cy="5848973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sk-SK" sz="6399" b="1" dirty="0">
                <a:solidFill>
                  <a:schemeClr val="bg1"/>
                </a:solidFill>
                <a:latin typeface="Montserrat "/>
              </a:rPr>
              <a:t>BCM (Business Continuity Management)</a:t>
            </a:r>
          </a:p>
          <a:p>
            <a:pPr>
              <a:lnSpc>
                <a:spcPts val="7679"/>
              </a:lnSpc>
            </a:pPr>
            <a:r>
              <a:rPr lang="sk-SK" sz="5400" dirty="0">
                <a:solidFill>
                  <a:schemeClr val="bg1"/>
                </a:solidFill>
                <a:latin typeface="Montserrat "/>
              </a:rPr>
              <a:t>zabezpečenie prevádzkyschopnosti </a:t>
            </a:r>
            <a:r>
              <a:rPr lang="sk-SK" sz="5400" dirty="0" err="1">
                <a:solidFill>
                  <a:schemeClr val="bg1"/>
                </a:solidFill>
                <a:latin typeface="Montserrat "/>
              </a:rPr>
              <a:t>organizácií,l</a:t>
            </a:r>
            <a:r>
              <a:rPr lang="sk-SK" sz="5400" dirty="0">
                <a:solidFill>
                  <a:schemeClr val="bg1"/>
                </a:solidFill>
                <a:latin typeface="Montserrat "/>
              </a:rPr>
              <a:t> podnikov v prípade mimoriadnych udalostí</a:t>
            </a:r>
            <a:endParaRPr lang="en-US" sz="6399" dirty="0">
              <a:solidFill>
                <a:schemeClr val="bg1"/>
              </a:solidFill>
              <a:latin typeface="Montserrat 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960665" cy="10337215"/>
            <a:chOff x="0" y="0"/>
            <a:chExt cx="17952872" cy="155160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52847" cy="15516098"/>
            </a:xfrm>
            <a:custGeom>
              <a:avLst/>
              <a:gdLst/>
              <a:ahLst/>
              <a:cxnLst/>
              <a:rect l="l" t="t" r="r" b="b"/>
              <a:pathLst>
                <a:path w="17952847" h="15516098">
                  <a:moveTo>
                    <a:pt x="0" y="0"/>
                  </a:moveTo>
                  <a:lnTo>
                    <a:pt x="0" y="15516098"/>
                  </a:lnTo>
                  <a:lnTo>
                    <a:pt x="17952847" y="15516098"/>
                  </a:lnTo>
                  <a:lnTo>
                    <a:pt x="2928493" y="0"/>
                  </a:lnTo>
                  <a:close/>
                </a:path>
              </a:pathLst>
            </a:custGeom>
            <a:blipFill>
              <a:blip r:embed="rId2"/>
              <a:stretch>
                <a:fillRect l="-20265" r="-20265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593208" y="0"/>
            <a:ext cx="8696213" cy="4941954"/>
            <a:chOff x="0" y="0"/>
            <a:chExt cx="27303184" cy="155160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303223" cy="15516098"/>
            </a:xfrm>
            <a:custGeom>
              <a:avLst/>
              <a:gdLst/>
              <a:ahLst/>
              <a:cxnLst/>
              <a:rect l="l" t="t" r="r" b="b"/>
              <a:pathLst>
                <a:path w="27303223" h="15516098">
                  <a:moveTo>
                    <a:pt x="0" y="0"/>
                  </a:moveTo>
                  <a:lnTo>
                    <a:pt x="15024354" y="15516098"/>
                  </a:lnTo>
                  <a:lnTo>
                    <a:pt x="27303223" y="15516098"/>
                  </a:lnTo>
                  <a:lnTo>
                    <a:pt x="12278868" y="0"/>
                  </a:lnTo>
                  <a:close/>
                </a:path>
              </a:pathLst>
            </a:custGeom>
            <a:blipFill>
              <a:blip r:embed="rId3"/>
              <a:stretch>
                <a:fillRect t="-7961" b="-9496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146899" y="7254522"/>
            <a:ext cx="7499226" cy="3722217"/>
            <a:chOff x="0" y="0"/>
            <a:chExt cx="812800" cy="4034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403431"/>
            </a:xfrm>
            <a:custGeom>
              <a:avLst/>
              <a:gdLst/>
              <a:ahLst/>
              <a:cxnLst/>
              <a:rect l="l" t="t" r="r" b="b"/>
              <a:pathLst>
                <a:path w="812800" h="403431">
                  <a:moveTo>
                    <a:pt x="406400" y="0"/>
                  </a:moveTo>
                  <a:lnTo>
                    <a:pt x="812800" y="403431"/>
                  </a:lnTo>
                  <a:lnTo>
                    <a:pt x="0" y="40343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149207"/>
              <a:ext cx="558800" cy="225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039352" y="6948960"/>
            <a:ext cx="7499226" cy="4027778"/>
            <a:chOff x="0" y="0"/>
            <a:chExt cx="812800" cy="43654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436549"/>
            </a:xfrm>
            <a:custGeom>
              <a:avLst/>
              <a:gdLst/>
              <a:ahLst/>
              <a:cxnLst/>
              <a:rect l="l" t="t" r="r" b="b"/>
              <a:pathLst>
                <a:path w="812800" h="436549">
                  <a:moveTo>
                    <a:pt x="406400" y="0"/>
                  </a:moveTo>
                  <a:lnTo>
                    <a:pt x="812800" y="436549"/>
                  </a:lnTo>
                  <a:lnTo>
                    <a:pt x="0" y="43654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7000" y="164583"/>
              <a:ext cx="558800" cy="240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AutoShape 12"/>
          <p:cNvSpPr/>
          <p:nvPr/>
        </p:nvSpPr>
        <p:spPr>
          <a:xfrm>
            <a:off x="17467496" y="7290084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3" name="AutoShape 13"/>
          <p:cNvSpPr/>
          <p:nvPr/>
        </p:nvSpPr>
        <p:spPr>
          <a:xfrm>
            <a:off x="17175318" y="7647082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grpSp>
        <p:nvGrpSpPr>
          <p:cNvPr id="14" name="Group 14"/>
          <p:cNvGrpSpPr/>
          <p:nvPr/>
        </p:nvGrpSpPr>
        <p:grpSpPr>
          <a:xfrm>
            <a:off x="7698284" y="5345046"/>
            <a:ext cx="8696213" cy="4941954"/>
            <a:chOff x="0" y="0"/>
            <a:chExt cx="27303184" cy="1551607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303223" cy="15516098"/>
            </a:xfrm>
            <a:custGeom>
              <a:avLst/>
              <a:gdLst/>
              <a:ahLst/>
              <a:cxnLst/>
              <a:rect l="l" t="t" r="r" b="b"/>
              <a:pathLst>
                <a:path w="27303223" h="15516098">
                  <a:moveTo>
                    <a:pt x="0" y="0"/>
                  </a:moveTo>
                  <a:lnTo>
                    <a:pt x="15024354" y="15516098"/>
                  </a:lnTo>
                  <a:lnTo>
                    <a:pt x="27303223" y="15516098"/>
                  </a:lnTo>
                  <a:lnTo>
                    <a:pt x="12278868" y="0"/>
                  </a:lnTo>
                  <a:close/>
                </a:path>
              </a:pathLst>
            </a:custGeom>
            <a:blipFill>
              <a:blip r:embed="rId3"/>
              <a:stretch>
                <a:fillRect t="-6911" b="-10546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3146899" y="1088130"/>
            <a:ext cx="4643925" cy="1920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679"/>
              </a:lnSpc>
            </a:pPr>
            <a:r>
              <a:rPr lang="sk-SK" sz="6399" dirty="0">
                <a:solidFill>
                  <a:srgbClr val="051D64"/>
                </a:solidFill>
                <a:latin typeface="Oswald Bold"/>
              </a:rPr>
              <a:t>SPRÁVNE DELIKTY</a:t>
            </a:r>
            <a:endParaRPr lang="en-US" sz="6399" dirty="0">
              <a:solidFill>
                <a:srgbClr val="051D64"/>
              </a:solidFill>
              <a:latin typeface="Oswald Bold"/>
            </a:endParaRPr>
          </a:p>
        </p:txBody>
      </p:sp>
      <p:grpSp>
        <p:nvGrpSpPr>
          <p:cNvPr id="17" name="Group 17"/>
          <p:cNvGrpSpPr/>
          <p:nvPr/>
        </p:nvGrpSpPr>
        <p:grpSpPr>
          <a:xfrm rot="-10800000">
            <a:off x="6540126" y="-1801727"/>
            <a:ext cx="7499226" cy="3722217"/>
            <a:chOff x="0" y="0"/>
            <a:chExt cx="812800" cy="40343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403431"/>
            </a:xfrm>
            <a:custGeom>
              <a:avLst/>
              <a:gdLst/>
              <a:ahLst/>
              <a:cxnLst/>
              <a:rect l="l" t="t" r="r" b="b"/>
              <a:pathLst>
                <a:path w="812800" h="403431">
                  <a:moveTo>
                    <a:pt x="406400" y="0"/>
                  </a:moveTo>
                  <a:lnTo>
                    <a:pt x="812800" y="403431"/>
                  </a:lnTo>
                  <a:lnTo>
                    <a:pt x="0" y="40343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7000" y="149207"/>
              <a:ext cx="558800" cy="225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10800000">
            <a:off x="5647673" y="-1801727"/>
            <a:ext cx="7499226" cy="4027778"/>
            <a:chOff x="0" y="0"/>
            <a:chExt cx="812800" cy="43654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436549"/>
            </a:xfrm>
            <a:custGeom>
              <a:avLst/>
              <a:gdLst/>
              <a:ahLst/>
              <a:cxnLst/>
              <a:rect l="l" t="t" r="r" b="b"/>
              <a:pathLst>
                <a:path w="812800" h="436549">
                  <a:moveTo>
                    <a:pt x="406400" y="0"/>
                  </a:moveTo>
                  <a:lnTo>
                    <a:pt x="812800" y="436549"/>
                  </a:lnTo>
                  <a:lnTo>
                    <a:pt x="0" y="43654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7000" y="164583"/>
              <a:ext cx="558800" cy="240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AutoShape 23"/>
          <p:cNvSpPr/>
          <p:nvPr/>
        </p:nvSpPr>
        <p:spPr>
          <a:xfrm flipH="1" flipV="1">
            <a:off x="8578149" y="618186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24" name="AutoShape 24"/>
          <p:cNvSpPr/>
          <p:nvPr/>
        </p:nvSpPr>
        <p:spPr>
          <a:xfrm flipH="1" flipV="1">
            <a:off x="8870327" y="261187"/>
            <a:ext cx="1140604" cy="1266742"/>
          </a:xfrm>
          <a:prstGeom prst="line">
            <a:avLst/>
          </a:prstGeom>
          <a:ln w="95250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0FD0FC63-6FC4-A53E-7A43-CF63CAEBFC96}"/>
              </a:ext>
            </a:extLst>
          </p:cNvPr>
          <p:cNvSpPr txBox="1"/>
          <p:nvPr/>
        </p:nvSpPr>
        <p:spPr>
          <a:xfrm>
            <a:off x="11186601" y="3436708"/>
            <a:ext cx="6752198" cy="2964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897"/>
              </a:lnSpc>
            </a:pPr>
            <a:r>
              <a:rPr lang="sk-SK" sz="5640" dirty="0">
                <a:solidFill>
                  <a:srgbClr val="293E6B"/>
                </a:solidFill>
                <a:latin typeface="Montserrat Bold"/>
              </a:rPr>
              <a:t>Zákon 69/2018 </a:t>
            </a:r>
          </a:p>
          <a:p>
            <a:pPr algn="r">
              <a:lnSpc>
                <a:spcPts val="7897"/>
              </a:lnSpc>
            </a:pPr>
            <a:r>
              <a:rPr lang="sk-SK" sz="5640" dirty="0">
                <a:solidFill>
                  <a:srgbClr val="293E6B"/>
                </a:solidFill>
                <a:latin typeface="Montserrat Bold"/>
              </a:rPr>
              <a:t>o kybernetickej bezpečnosti</a:t>
            </a:r>
            <a:endParaRPr lang="en-US" sz="5640" dirty="0">
              <a:solidFill>
                <a:srgbClr val="293E6B"/>
              </a:solidFill>
              <a:latin typeface="Montserrat Bold"/>
            </a:endParaRPr>
          </a:p>
        </p:txBody>
      </p:sp>
      <p:sp>
        <p:nvSpPr>
          <p:cNvPr id="25" name="Freeform 23">
            <a:extLst>
              <a:ext uri="{FF2B5EF4-FFF2-40B4-BE49-F238E27FC236}">
                <a16:creationId xmlns:a16="http://schemas.microsoft.com/office/drawing/2014/main" id="{FA42B812-46FC-046F-7F52-4721638271D9}"/>
              </a:ext>
            </a:extLst>
          </p:cNvPr>
          <p:cNvSpPr/>
          <p:nvPr/>
        </p:nvSpPr>
        <p:spPr>
          <a:xfrm>
            <a:off x="606180" y="-1223601"/>
            <a:ext cx="1994569" cy="820362"/>
          </a:xfrm>
          <a:custGeom>
            <a:avLst/>
            <a:gdLst/>
            <a:ahLst/>
            <a:cxnLst/>
            <a:rect l="l" t="t" r="r" b="b"/>
            <a:pathLst>
              <a:path w="3304720" h="1505783">
                <a:moveTo>
                  <a:pt x="0" y="0"/>
                </a:moveTo>
                <a:lnTo>
                  <a:pt x="3304720" y="0"/>
                </a:lnTo>
                <a:lnTo>
                  <a:pt x="3304720" y="1505783"/>
                </a:lnTo>
                <a:lnTo>
                  <a:pt x="0" y="15057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31" b="-4483"/>
            </a:stretch>
          </a:blipFill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21121" y="553907"/>
            <a:ext cx="14175735" cy="1383887"/>
            <a:chOff x="0" y="0"/>
            <a:chExt cx="3226786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26786" cy="406400"/>
            </a:xfrm>
            <a:custGeom>
              <a:avLst/>
              <a:gdLst/>
              <a:ahLst/>
              <a:cxnLst/>
              <a:rect l="l" t="t" r="r" b="b"/>
              <a:pathLst>
                <a:path w="3226786" h="406400">
                  <a:moveTo>
                    <a:pt x="3023586" y="0"/>
                  </a:moveTo>
                  <a:cubicBezTo>
                    <a:pt x="3135810" y="0"/>
                    <a:pt x="3226786" y="90976"/>
                    <a:pt x="3226786" y="203200"/>
                  </a:cubicBezTo>
                  <a:cubicBezTo>
                    <a:pt x="3226786" y="315424"/>
                    <a:pt x="3135810" y="406400"/>
                    <a:pt x="302358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857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2678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5012" y="2328767"/>
            <a:ext cx="18288000" cy="8300964"/>
            <a:chOff x="0" y="0"/>
            <a:chExt cx="5917595" cy="26353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17595" cy="2635396"/>
            </a:xfrm>
            <a:custGeom>
              <a:avLst/>
              <a:gdLst/>
              <a:ahLst/>
              <a:cxnLst/>
              <a:rect l="l" t="t" r="r" b="b"/>
              <a:pathLst>
                <a:path w="5917595" h="2635396">
                  <a:moveTo>
                    <a:pt x="0" y="0"/>
                  </a:moveTo>
                  <a:lnTo>
                    <a:pt x="5917595" y="0"/>
                  </a:lnTo>
                  <a:lnTo>
                    <a:pt x="5917595" y="2635396"/>
                  </a:lnTo>
                  <a:lnTo>
                    <a:pt x="0" y="2635396"/>
                  </a:lnTo>
                  <a:close/>
                </a:path>
              </a:pathLst>
            </a:custGeom>
            <a:solidFill>
              <a:srgbClr val="293E6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917595" cy="26734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48192" y="407060"/>
            <a:ext cx="964540" cy="96454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7260" y="619115"/>
            <a:ext cx="678745" cy="67874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99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875695" y="407060"/>
            <a:ext cx="964540" cy="96454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580555" y="619115"/>
            <a:ext cx="678745" cy="67874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99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048263" y="866724"/>
            <a:ext cx="14175735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sk-SK" sz="48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§ 31, ods. 1 (Z. 69/2018)</a:t>
            </a:r>
            <a:endParaRPr lang="en-US" sz="4800" dirty="0">
              <a:solidFill>
                <a:schemeClr val="bg1"/>
              </a:solidFill>
              <a:latin typeface="Montserrat Bold"/>
            </a:endParaRPr>
          </a:p>
        </p:txBody>
      </p:sp>
      <p:sp>
        <p:nvSpPr>
          <p:cNvPr id="34" name="TextBox 15">
            <a:extLst>
              <a:ext uri="{FF2B5EF4-FFF2-40B4-BE49-F238E27FC236}">
                <a16:creationId xmlns:a16="http://schemas.microsoft.com/office/drawing/2014/main" id="{BC80FA73-7148-A3B5-EF2E-FBC49B7AEF79}"/>
              </a:ext>
            </a:extLst>
          </p:cNvPr>
          <p:cNvSpPr txBox="1"/>
          <p:nvPr/>
        </p:nvSpPr>
        <p:spPr>
          <a:xfrm>
            <a:off x="538618" y="2331082"/>
            <a:ext cx="17301617" cy="26827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141"/>
              </a:lnSpc>
            </a:pPr>
            <a:r>
              <a:rPr lang="sk-SK" sz="2800" b="0" i="0" dirty="0">
                <a:solidFill>
                  <a:schemeClr val="bg1"/>
                </a:solidFill>
                <a:effectLst/>
                <a:latin typeface="Montserrat" panose="00000500000000000000" pitchFamily="2" charset="-18"/>
              </a:rPr>
              <a:t>Úrad uloží pokutu </a:t>
            </a:r>
            <a:r>
              <a:rPr lang="sk-SK" sz="2800" b="1" i="0" dirty="0">
                <a:solidFill>
                  <a:schemeClr val="bg1"/>
                </a:solidFill>
                <a:effectLst/>
                <a:latin typeface="Montserrat" panose="00000500000000000000" pitchFamily="2" charset="-18"/>
              </a:rPr>
              <a:t>od 300 eur do 30 000 eur </a:t>
            </a:r>
            <a:r>
              <a:rPr lang="sk-SK" sz="2800" b="0" i="0" dirty="0">
                <a:solidFill>
                  <a:schemeClr val="bg1"/>
                </a:solidFill>
                <a:effectLst/>
                <a:latin typeface="Montserrat" panose="00000500000000000000" pitchFamily="2" charset="-18"/>
              </a:rPr>
              <a:t>prevádzkovateľovi základnej služby, ktorý sa dopustí správneho deliktu tým, že poruší povinnosť: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sk-SK" sz="28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podľa </a:t>
            </a:r>
            <a:r>
              <a:rPr lang="sk-SK" sz="2800" b="1" i="1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hlinkClick r:id="rId2" tooltip="Odkaz na predpis alebo ustanoveni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§ 19 ods. 2 až 4</a:t>
            </a:r>
            <a:r>
              <a:rPr lang="sk-SK" sz="28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 alebo </a:t>
            </a:r>
            <a:r>
              <a:rPr lang="sk-SK" sz="2800" b="1" i="1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hlinkClick r:id="rId3" tooltip="Odkaz na predpis alebo ustanoveni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ods. 7,</a:t>
            </a:r>
            <a:r>
              <a:rPr lang="sk-SK" sz="28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 alebo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sk-SK" sz="28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udržiavať bezpečnostnú dokumentáciu aktuálnu a zodpovedajúcu reálnemu stavu podľa </a:t>
            </a:r>
            <a:r>
              <a:rPr lang="sk-SK" sz="2800" b="1" i="1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hlinkClick r:id="rId4" tooltip="Odkaz na predpis alebo ustanoveni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§ 20 ods. 6.</a:t>
            </a:r>
            <a:endParaRPr lang="sk-SK" sz="2800" b="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AFFA08-037C-2CB1-3A90-EF3D6D50BFF0}"/>
              </a:ext>
            </a:extLst>
          </p:cNvPr>
          <p:cNvCxnSpPr/>
          <p:nvPr/>
        </p:nvCxnSpPr>
        <p:spPr>
          <a:xfrm>
            <a:off x="228600" y="5448300"/>
            <a:ext cx="178308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53B099E-D8E6-E6D6-3E8B-940B557C0F02}"/>
              </a:ext>
            </a:extLst>
          </p:cNvPr>
          <p:cNvSpPr txBox="1"/>
          <p:nvPr/>
        </p:nvSpPr>
        <p:spPr>
          <a:xfrm>
            <a:off x="469962" y="5676900"/>
            <a:ext cx="1758943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800" b="1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Ods. 2 </a:t>
            </a:r>
            <a:r>
              <a:rPr lang="sk-SK" sz="2800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§ 19 </a:t>
            </a:r>
            <a:endParaRPr lang="sk-SK" sz="2800" b="1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r>
              <a:rPr lang="sk-SK" sz="280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Povinnosť uzatvoriť zmluvu o zabezpečení plnenia bezpečnostných opatrení a notifikačných povinností  s treťou stranou</a:t>
            </a:r>
          </a:p>
          <a:p>
            <a:endParaRPr lang="sk-SK" sz="2800" dirty="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r>
              <a:rPr lang="sk-SK" sz="2800" b="1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Ods. 3 </a:t>
            </a:r>
            <a:r>
              <a:rPr lang="sk-SK" sz="2800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§ 19 </a:t>
            </a:r>
            <a:endParaRPr lang="sk-SK" sz="2800" b="1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r>
              <a:rPr lang="sk-SK" sz="2800" dirty="0">
                <a:solidFill>
                  <a:schemeClr val="bg1"/>
                </a:solidFill>
                <a:latin typeface="Open Sans" panose="020B0606030504020204" pitchFamily="34" charset="0"/>
              </a:rPr>
              <a:t>Povinnosť uzatvoriť zmluvu podľa odseku 2 neplatí, ak je tretia strana prevádzkovateľom základnej služby alebo poskytovateľom digitálnej služby</a:t>
            </a:r>
          </a:p>
          <a:p>
            <a:endParaRPr lang="sk-SK" sz="280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r>
              <a:rPr lang="sk-SK" sz="2800" b="1" dirty="0">
                <a:solidFill>
                  <a:schemeClr val="bg1"/>
                </a:solidFill>
                <a:latin typeface="Open Sans" panose="020B0606030504020204" pitchFamily="34" charset="0"/>
              </a:rPr>
              <a:t>Ods. 4 </a:t>
            </a:r>
            <a:r>
              <a:rPr lang="sk-SK" sz="2800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§ 19 </a:t>
            </a:r>
            <a:endParaRPr lang="sk-SK" sz="2800" b="1" dirty="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r>
              <a:rPr lang="sk-SK" sz="280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Povinnosť informovať v nevyhnutnom rozsahu tretiu stranu o hlásenom kybernetickom bezpečnostnom incidente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1384866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33938" y="0"/>
            <a:ext cx="8454062" cy="800100"/>
          </a:xfrm>
          <a:custGeom>
            <a:avLst/>
            <a:gdLst/>
            <a:ahLst/>
            <a:cxnLst/>
            <a:rect l="l" t="t" r="r" b="b"/>
            <a:pathLst>
              <a:path w="8454062" h="1648542">
                <a:moveTo>
                  <a:pt x="0" y="0"/>
                </a:moveTo>
                <a:lnTo>
                  <a:pt x="8454062" y="0"/>
                </a:lnTo>
                <a:lnTo>
                  <a:pt x="8454062" y="1648542"/>
                </a:lnTo>
                <a:lnTo>
                  <a:pt x="0" y="1648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4" name="Group 4"/>
          <p:cNvGrpSpPr/>
          <p:nvPr/>
        </p:nvGrpSpPr>
        <p:grpSpPr>
          <a:xfrm>
            <a:off x="-228600" y="10037569"/>
            <a:ext cx="21827601" cy="2987763"/>
            <a:chOff x="0" y="0"/>
            <a:chExt cx="432778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27784" cy="812800"/>
            </a:xfrm>
            <a:custGeom>
              <a:avLst/>
              <a:gdLst/>
              <a:ahLst/>
              <a:cxnLst/>
              <a:rect l="l" t="t" r="r" b="b"/>
              <a:pathLst>
                <a:path w="4327784" h="812800">
                  <a:moveTo>
                    <a:pt x="0" y="0"/>
                  </a:moveTo>
                  <a:lnTo>
                    <a:pt x="4327784" y="0"/>
                  </a:lnTo>
                  <a:lnTo>
                    <a:pt x="432778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327784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AutoShape 12"/>
          <p:cNvSpPr/>
          <p:nvPr/>
        </p:nvSpPr>
        <p:spPr>
          <a:xfrm flipV="1">
            <a:off x="1295401" y="9897513"/>
            <a:ext cx="16687800" cy="3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3" name="AutoShape 13"/>
          <p:cNvSpPr/>
          <p:nvPr/>
        </p:nvSpPr>
        <p:spPr>
          <a:xfrm>
            <a:off x="177574" y="20694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4" name="AutoShape 14"/>
          <p:cNvSpPr/>
          <p:nvPr/>
        </p:nvSpPr>
        <p:spPr>
          <a:xfrm>
            <a:off x="518792" y="20694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5" name="AutoShape 15"/>
          <p:cNvSpPr/>
          <p:nvPr/>
        </p:nvSpPr>
        <p:spPr>
          <a:xfrm>
            <a:off x="860010" y="20694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6" name="AutoShape 16"/>
          <p:cNvSpPr/>
          <p:nvPr/>
        </p:nvSpPr>
        <p:spPr>
          <a:xfrm>
            <a:off x="1201228" y="20694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7" name="AutoShape 17"/>
          <p:cNvSpPr/>
          <p:nvPr/>
        </p:nvSpPr>
        <p:spPr>
          <a:xfrm>
            <a:off x="1542447" y="20694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8" name="AutoShape 18"/>
          <p:cNvSpPr/>
          <p:nvPr/>
        </p:nvSpPr>
        <p:spPr>
          <a:xfrm>
            <a:off x="1883665" y="20694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9" name="AutoShape 19"/>
          <p:cNvSpPr/>
          <p:nvPr/>
        </p:nvSpPr>
        <p:spPr>
          <a:xfrm>
            <a:off x="2224883" y="20694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20" name="AutoShape 20"/>
          <p:cNvSpPr/>
          <p:nvPr/>
        </p:nvSpPr>
        <p:spPr>
          <a:xfrm>
            <a:off x="2566101" y="20694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5EDF5C3E-AAFF-7642-CED0-11E9632CC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63" y="1132500"/>
            <a:ext cx="4523260" cy="2400944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ED23D99C-929C-D82E-F5E1-01E956FF1C84}"/>
              </a:ext>
            </a:extLst>
          </p:cNvPr>
          <p:cNvSpPr txBox="1"/>
          <p:nvPr/>
        </p:nvSpPr>
        <p:spPr>
          <a:xfrm>
            <a:off x="5262486" y="1313812"/>
            <a:ext cx="12115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k-SK" sz="3600" dirty="0">
                <a:latin typeface="Montserrat "/>
              </a:rPr>
              <a:t>Smernica o opatreniach na zabezpečenie vysokej spoločnej úrovne kybernetickej bezpečnosti v Únii (smernica NIS2)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1A51437-611A-5EFD-111F-322851F3D79F}"/>
              </a:ext>
            </a:extLst>
          </p:cNvPr>
          <p:cNvSpPr txBox="1"/>
          <p:nvPr/>
        </p:nvSpPr>
        <p:spPr>
          <a:xfrm>
            <a:off x="1625732" y="4020062"/>
            <a:ext cx="327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k-SK" sz="3200" b="1" dirty="0">
                <a:latin typeface="Montserrat "/>
              </a:rPr>
              <a:t>NIS - odvetvia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306A4C9-306B-FA22-76A5-771E7585B83B}"/>
              </a:ext>
            </a:extLst>
          </p:cNvPr>
          <p:cNvSpPr txBox="1"/>
          <p:nvPr/>
        </p:nvSpPr>
        <p:spPr>
          <a:xfrm>
            <a:off x="9652456" y="4020061"/>
            <a:ext cx="70098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k-SK" sz="3200" b="1" dirty="0">
                <a:latin typeface="Montserrat "/>
              </a:rPr>
              <a:t>NIS2 – pridané odvetvia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8D57AA6-5F47-7BD0-B6A9-EF64F83B33D2}"/>
              </a:ext>
            </a:extLst>
          </p:cNvPr>
          <p:cNvSpPr txBox="1"/>
          <p:nvPr/>
        </p:nvSpPr>
        <p:spPr>
          <a:xfrm>
            <a:off x="2625376" y="4851167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Montserrat "/>
              </a:rPr>
              <a:t>zdravotná starostlivosť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547ACDC-172B-44A1-6DCD-0E96D9D69787}"/>
              </a:ext>
            </a:extLst>
          </p:cNvPr>
          <p:cNvSpPr txBox="1"/>
          <p:nvPr/>
        </p:nvSpPr>
        <p:spPr>
          <a:xfrm>
            <a:off x="6629400" y="5035832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Montserrat "/>
              </a:rPr>
              <a:t>doprava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64727D9-18C9-4643-90C1-5A60197861BE}"/>
              </a:ext>
            </a:extLst>
          </p:cNvPr>
          <p:cNvSpPr txBox="1"/>
          <p:nvPr/>
        </p:nvSpPr>
        <p:spPr>
          <a:xfrm>
            <a:off x="2625376" y="5999138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Montserrat "/>
              </a:rPr>
              <a:t>poskytovatelia digitálnych služieb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DFC9ADD-1C24-BF79-10D3-E713E0CAF030}"/>
              </a:ext>
            </a:extLst>
          </p:cNvPr>
          <p:cNvSpPr txBox="1"/>
          <p:nvPr/>
        </p:nvSpPr>
        <p:spPr>
          <a:xfrm>
            <a:off x="6629400" y="6183803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Montserrat "/>
              </a:rPr>
              <a:t>zásoby vody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8903455-507B-C957-7973-D6B54BC1586B}"/>
              </a:ext>
            </a:extLst>
          </p:cNvPr>
          <p:cNvSpPr txBox="1"/>
          <p:nvPr/>
        </p:nvSpPr>
        <p:spPr>
          <a:xfrm>
            <a:off x="2625376" y="7322871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Montserrat "/>
              </a:rPr>
              <a:t>banková a finančná infraštruktúra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94E24F4-44BD-FF65-1254-31302BD076F1}"/>
              </a:ext>
            </a:extLst>
          </p:cNvPr>
          <p:cNvSpPr txBox="1"/>
          <p:nvPr/>
        </p:nvSpPr>
        <p:spPr>
          <a:xfrm>
            <a:off x="6606355" y="7331351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Montserrat "/>
              </a:rPr>
              <a:t>digitálna infraštruktúra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1F162EB-9937-F7CD-EA7C-28F78520A29E}"/>
              </a:ext>
            </a:extLst>
          </p:cNvPr>
          <p:cNvSpPr txBox="1"/>
          <p:nvPr/>
        </p:nvSpPr>
        <p:spPr>
          <a:xfrm>
            <a:off x="2625376" y="8959702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Montserrat "/>
              </a:rPr>
              <a:t>energia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9B24A1E-1739-D6AD-9864-742107644BD9}"/>
              </a:ext>
            </a:extLst>
          </p:cNvPr>
          <p:cNvSpPr txBox="1"/>
          <p:nvPr/>
        </p:nvSpPr>
        <p:spPr>
          <a:xfrm>
            <a:off x="10806747" y="5035832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Montserrat "/>
              </a:rPr>
              <a:t>potravinárstvo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DC4FCD8-7265-35CB-F337-2BD916CEAA8C}"/>
              </a:ext>
            </a:extLst>
          </p:cNvPr>
          <p:cNvSpPr txBox="1"/>
          <p:nvPr/>
        </p:nvSpPr>
        <p:spPr>
          <a:xfrm>
            <a:off x="15163800" y="5035832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Montserrat "/>
              </a:rPr>
              <a:t>vesmír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1362EC8-76EA-D747-D68C-09B1B41FDAE4}"/>
              </a:ext>
            </a:extLst>
          </p:cNvPr>
          <p:cNvSpPr txBox="1"/>
          <p:nvPr/>
        </p:nvSpPr>
        <p:spPr>
          <a:xfrm>
            <a:off x="10806746" y="5999138"/>
            <a:ext cx="3595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Montserrat "/>
              </a:rPr>
              <a:t>poskytovatelia verejných telekom.sietí a služieb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59BF4F1-56E9-C12A-0317-D1F3AC9CC5AB}"/>
              </a:ext>
            </a:extLst>
          </p:cNvPr>
          <p:cNvSpPr txBox="1"/>
          <p:nvPr/>
        </p:nvSpPr>
        <p:spPr>
          <a:xfrm>
            <a:off x="15180129" y="5938684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Montserrat "/>
              </a:rPr>
              <a:t>verejná administratíva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E7CD0DD-E0FD-01A1-F4CD-3C17358A7F83}"/>
              </a:ext>
            </a:extLst>
          </p:cNvPr>
          <p:cNvSpPr txBox="1"/>
          <p:nvPr/>
        </p:nvSpPr>
        <p:spPr>
          <a:xfrm>
            <a:off x="10806747" y="7322871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Montserrat "/>
              </a:rPr>
              <a:t>odpadový manažment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F904BCD-8558-5D77-489C-EDA1FEEBAD5A}"/>
              </a:ext>
            </a:extLst>
          </p:cNvPr>
          <p:cNvSpPr txBox="1"/>
          <p:nvPr/>
        </p:nvSpPr>
        <p:spPr>
          <a:xfrm>
            <a:off x="15163800" y="718518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Montserrat "/>
              </a:rPr>
              <a:t>digitálne služby (sociálne siete, dátové platformy)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99EFF51-B980-B0E6-2F74-6C10641C1D2E}"/>
              </a:ext>
            </a:extLst>
          </p:cNvPr>
          <p:cNvSpPr txBox="1"/>
          <p:nvPr/>
        </p:nvSpPr>
        <p:spPr>
          <a:xfrm>
            <a:off x="10936769" y="8527613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Montserrat "/>
              </a:rPr>
              <a:t>poštové a kuriérske služby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3800E2F-61BF-796C-5B4B-A1BAD5652059}"/>
              </a:ext>
            </a:extLst>
          </p:cNvPr>
          <p:cNvSpPr txBox="1"/>
          <p:nvPr/>
        </p:nvSpPr>
        <p:spPr>
          <a:xfrm>
            <a:off x="15235863" y="8733332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Montserrat "/>
              </a:rPr>
              <a:t>výroba kritických produktov</a:t>
            </a:r>
          </a:p>
        </p:txBody>
      </p:sp>
      <p:sp>
        <p:nvSpPr>
          <p:cNvPr id="77" name="AutoShape 12">
            <a:extLst>
              <a:ext uri="{FF2B5EF4-FFF2-40B4-BE49-F238E27FC236}">
                <a16:creationId xmlns:a16="http://schemas.microsoft.com/office/drawing/2014/main" id="{62FDAE3F-7C00-F839-606F-6617FAF9B8E7}"/>
              </a:ext>
            </a:extLst>
          </p:cNvPr>
          <p:cNvSpPr/>
          <p:nvPr/>
        </p:nvSpPr>
        <p:spPr>
          <a:xfrm>
            <a:off x="9144000" y="3908181"/>
            <a:ext cx="1" cy="5989334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78" name="AutoShape 12">
            <a:extLst>
              <a:ext uri="{FF2B5EF4-FFF2-40B4-BE49-F238E27FC236}">
                <a16:creationId xmlns:a16="http://schemas.microsoft.com/office/drawing/2014/main" id="{BD6F92C0-837B-650C-A225-9E6DCE6CDCA4}"/>
              </a:ext>
            </a:extLst>
          </p:cNvPr>
          <p:cNvSpPr/>
          <p:nvPr/>
        </p:nvSpPr>
        <p:spPr>
          <a:xfrm flipV="1">
            <a:off x="1490038" y="3908182"/>
            <a:ext cx="16687800" cy="3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pic>
        <p:nvPicPr>
          <p:cNvPr id="80" name="Graphic 79" descr="Leaky Tap with solid fill">
            <a:extLst>
              <a:ext uri="{FF2B5EF4-FFF2-40B4-BE49-F238E27FC236}">
                <a16:creationId xmlns:a16="http://schemas.microsoft.com/office/drawing/2014/main" id="{061F0E07-CDDC-C3E3-6BC3-B2FF40BFC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42419" y="6063531"/>
            <a:ext cx="914400" cy="914400"/>
          </a:xfrm>
          <a:prstGeom prst="rect">
            <a:avLst/>
          </a:prstGeom>
        </p:spPr>
      </p:pic>
      <p:pic>
        <p:nvPicPr>
          <p:cNvPr id="82" name="Graphic 81" descr="Rocket with solid fill">
            <a:extLst>
              <a:ext uri="{FF2B5EF4-FFF2-40B4-BE49-F238E27FC236}">
                <a16:creationId xmlns:a16="http://schemas.microsoft.com/office/drawing/2014/main" id="{610DEF81-CDFF-F7D5-AD52-86282A9DBB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229294" y="4954906"/>
            <a:ext cx="914400" cy="914400"/>
          </a:xfrm>
          <a:prstGeom prst="rect">
            <a:avLst/>
          </a:prstGeom>
        </p:spPr>
      </p:pic>
      <p:pic>
        <p:nvPicPr>
          <p:cNvPr id="84" name="Graphic 83" descr="Blockchain with solid fill">
            <a:extLst>
              <a:ext uri="{FF2B5EF4-FFF2-40B4-BE49-F238E27FC236}">
                <a16:creationId xmlns:a16="http://schemas.microsoft.com/office/drawing/2014/main" id="{4EDFDF76-9D53-F654-D918-A33C6532D9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80356" y="8428688"/>
            <a:ext cx="914400" cy="914400"/>
          </a:xfrm>
          <a:prstGeom prst="rect">
            <a:avLst/>
          </a:prstGeom>
        </p:spPr>
      </p:pic>
      <p:pic>
        <p:nvPicPr>
          <p:cNvPr id="86" name="Graphic 85" descr="Cell Tower with solid fill">
            <a:extLst>
              <a:ext uri="{FF2B5EF4-FFF2-40B4-BE49-F238E27FC236}">
                <a16:creationId xmlns:a16="http://schemas.microsoft.com/office/drawing/2014/main" id="{EB3DB426-6ABE-E9AD-8737-643549B7C2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05533" y="5912797"/>
            <a:ext cx="914400" cy="914400"/>
          </a:xfrm>
          <a:prstGeom prst="rect">
            <a:avLst/>
          </a:prstGeom>
        </p:spPr>
      </p:pic>
      <p:pic>
        <p:nvPicPr>
          <p:cNvPr id="88" name="Graphic 87" descr="Cloud Computing with solid fill">
            <a:extLst>
              <a:ext uri="{FF2B5EF4-FFF2-40B4-BE49-F238E27FC236}">
                <a16:creationId xmlns:a16="http://schemas.microsoft.com/office/drawing/2014/main" id="{07BAFFD3-4287-FEF9-A41A-63DEBE9E6B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91955" y="7310036"/>
            <a:ext cx="914400" cy="914400"/>
          </a:xfrm>
          <a:prstGeom prst="rect">
            <a:avLst/>
          </a:prstGeom>
        </p:spPr>
      </p:pic>
      <p:pic>
        <p:nvPicPr>
          <p:cNvPr id="90" name="Graphic 89" descr="Internet Of Things with solid fill">
            <a:extLst>
              <a:ext uri="{FF2B5EF4-FFF2-40B4-BE49-F238E27FC236}">
                <a16:creationId xmlns:a16="http://schemas.microsoft.com/office/drawing/2014/main" id="{C680C3DC-AD4B-2007-6DCF-DEAF6D3407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4229076" y="7381310"/>
            <a:ext cx="914400" cy="914400"/>
          </a:xfrm>
          <a:prstGeom prst="rect">
            <a:avLst/>
          </a:prstGeom>
        </p:spPr>
      </p:pic>
      <p:pic>
        <p:nvPicPr>
          <p:cNvPr id="92" name="Graphic 91" descr="Renewable Energy with solid fill">
            <a:extLst>
              <a:ext uri="{FF2B5EF4-FFF2-40B4-BE49-F238E27FC236}">
                <a16:creationId xmlns:a16="http://schemas.microsoft.com/office/drawing/2014/main" id="{F75AF38F-2FDD-1D23-0B92-AFD26FF91D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51701" y="8707864"/>
            <a:ext cx="914400" cy="914400"/>
          </a:xfrm>
          <a:prstGeom prst="rect">
            <a:avLst/>
          </a:prstGeom>
        </p:spPr>
      </p:pic>
      <p:pic>
        <p:nvPicPr>
          <p:cNvPr id="94" name="Graphic 93" descr="Money with solid fill">
            <a:extLst>
              <a:ext uri="{FF2B5EF4-FFF2-40B4-BE49-F238E27FC236}">
                <a16:creationId xmlns:a16="http://schemas.microsoft.com/office/drawing/2014/main" id="{EAC84EAD-8399-91B5-91D4-6DACAB5D623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685569" y="7302883"/>
            <a:ext cx="914400" cy="914400"/>
          </a:xfrm>
          <a:prstGeom prst="rect">
            <a:avLst/>
          </a:prstGeom>
        </p:spPr>
      </p:pic>
      <p:pic>
        <p:nvPicPr>
          <p:cNvPr id="96" name="Graphic 95" descr="Satellite dish with solid fill">
            <a:extLst>
              <a:ext uri="{FF2B5EF4-FFF2-40B4-BE49-F238E27FC236}">
                <a16:creationId xmlns:a16="http://schemas.microsoft.com/office/drawing/2014/main" id="{AD6A3EAE-33AE-6777-E663-3C9284170F2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913993" y="6212345"/>
            <a:ext cx="914400" cy="914400"/>
          </a:xfrm>
          <a:prstGeom prst="rect">
            <a:avLst/>
          </a:prstGeom>
        </p:spPr>
      </p:pic>
      <p:pic>
        <p:nvPicPr>
          <p:cNvPr id="98" name="Graphic 97" descr="Bank with solid fill">
            <a:extLst>
              <a:ext uri="{FF2B5EF4-FFF2-40B4-BE49-F238E27FC236}">
                <a16:creationId xmlns:a16="http://schemas.microsoft.com/office/drawing/2014/main" id="{06CA1F17-A7F7-D049-48C1-F2B30DEF6D0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4260286" y="5875028"/>
            <a:ext cx="914400" cy="914400"/>
          </a:xfrm>
          <a:prstGeom prst="rect">
            <a:avLst/>
          </a:prstGeom>
        </p:spPr>
      </p:pic>
      <p:pic>
        <p:nvPicPr>
          <p:cNvPr id="100" name="Graphic 99" descr="Dump truck with solid fill">
            <a:extLst>
              <a:ext uri="{FF2B5EF4-FFF2-40B4-BE49-F238E27FC236}">
                <a16:creationId xmlns:a16="http://schemas.microsoft.com/office/drawing/2014/main" id="{2FE168D1-7FE1-05F9-CD80-8938E779143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663776" y="4782449"/>
            <a:ext cx="914400" cy="914400"/>
          </a:xfrm>
          <a:prstGeom prst="rect">
            <a:avLst/>
          </a:prstGeom>
        </p:spPr>
      </p:pic>
      <p:pic>
        <p:nvPicPr>
          <p:cNvPr id="102" name="Graphic 101" descr="Heart with pulse with solid fill">
            <a:extLst>
              <a:ext uri="{FF2B5EF4-FFF2-40B4-BE49-F238E27FC236}">
                <a16:creationId xmlns:a16="http://schemas.microsoft.com/office/drawing/2014/main" id="{3F060C2E-4EAC-76E3-F46B-40D83F0DC72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693803" y="4819889"/>
            <a:ext cx="914400" cy="914400"/>
          </a:xfrm>
          <a:prstGeom prst="rect">
            <a:avLst/>
          </a:prstGeom>
        </p:spPr>
      </p:pic>
      <p:pic>
        <p:nvPicPr>
          <p:cNvPr id="106" name="Graphic 105" descr="Production with solid fill">
            <a:extLst>
              <a:ext uri="{FF2B5EF4-FFF2-40B4-BE49-F238E27FC236}">
                <a16:creationId xmlns:a16="http://schemas.microsoft.com/office/drawing/2014/main" id="{82E47185-8567-26E1-21DB-C544E3DF864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4390913" y="8572731"/>
            <a:ext cx="914400" cy="914400"/>
          </a:xfrm>
          <a:prstGeom prst="rect">
            <a:avLst/>
          </a:prstGeom>
        </p:spPr>
      </p:pic>
      <p:pic>
        <p:nvPicPr>
          <p:cNvPr id="108" name="Graphic 107" descr="Radioactive with solid fill">
            <a:extLst>
              <a:ext uri="{FF2B5EF4-FFF2-40B4-BE49-F238E27FC236}">
                <a16:creationId xmlns:a16="http://schemas.microsoft.com/office/drawing/2014/main" id="{D29248D5-4104-DDAB-6434-8E51824C95E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913993" y="7322871"/>
            <a:ext cx="914400" cy="914400"/>
          </a:xfrm>
          <a:prstGeom prst="rect">
            <a:avLst/>
          </a:prstGeom>
        </p:spPr>
      </p:pic>
      <p:pic>
        <p:nvPicPr>
          <p:cNvPr id="110" name="Graphic 109" descr="Fork and knife with solid fill">
            <a:extLst>
              <a:ext uri="{FF2B5EF4-FFF2-40B4-BE49-F238E27FC236}">
                <a16:creationId xmlns:a16="http://schemas.microsoft.com/office/drawing/2014/main" id="{98B75F33-6A12-A93E-71AD-51846C1218C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9899547" y="4886675"/>
            <a:ext cx="914400" cy="91440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5B5F743A-2BEA-D5EA-289E-5160F830555B}"/>
              </a:ext>
            </a:extLst>
          </p:cNvPr>
          <p:cNvSpPr txBox="1"/>
          <p:nvPr/>
        </p:nvSpPr>
        <p:spPr>
          <a:xfrm>
            <a:off x="1388770" y="3695025"/>
            <a:ext cx="15989515" cy="313932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sk-SK" sz="6600" dirty="0">
                <a:solidFill>
                  <a:schemeClr val="bg1"/>
                </a:solidFill>
              </a:rPr>
              <a:t>Audity KB, NIS2 a smernice sú spravidla </a:t>
            </a:r>
          </a:p>
          <a:p>
            <a:pPr algn="ctr"/>
            <a:r>
              <a:rPr lang="sk-SK" sz="6600" dirty="0">
                <a:solidFill>
                  <a:schemeClr val="bg1"/>
                </a:solidFill>
              </a:rPr>
              <a:t>ex post riešenia a my budeme potrebovať riešenia preventívne</a:t>
            </a:r>
            <a:r>
              <a:rPr lang="sk-SK" sz="6000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950605" y="0"/>
            <a:ext cx="11337395" cy="12754570"/>
            <a:chOff x="0" y="0"/>
            <a:chExt cx="5370413" cy="60417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A3D376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40000" contrast="-20000"/>
                        </a14:imgEffect>
                      </a14:imgLayer>
                    </a14:imgProps>
                  </a:ext>
                </a:extLst>
              </a:blip>
              <a:stretch>
                <a:fillRect l="-11073" r="-58737"/>
              </a:stretch>
            </a:blip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55336" y="7223708"/>
            <a:ext cx="8239896" cy="4626084"/>
            <a:chOff x="0" y="0"/>
            <a:chExt cx="812800" cy="456326"/>
          </a:xfrm>
        </p:grpSpPr>
        <p:sp>
          <p:nvSpPr>
            <p:cNvPr id="7" name="TextBox 7"/>
            <p:cNvSpPr txBox="1"/>
            <p:nvPr/>
          </p:nvSpPr>
          <p:spPr>
            <a:xfrm>
              <a:off x="127000" y="173766"/>
              <a:ext cx="558800" cy="249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812800" cy="456326"/>
            </a:xfrm>
            <a:custGeom>
              <a:avLst/>
              <a:gdLst/>
              <a:ahLst/>
              <a:cxnLst/>
              <a:rect l="l" t="t" r="r" b="b"/>
              <a:pathLst>
                <a:path w="812800" h="456326">
                  <a:moveTo>
                    <a:pt x="406400" y="0"/>
                  </a:moveTo>
                  <a:lnTo>
                    <a:pt x="812800" y="456326"/>
                  </a:lnTo>
                  <a:lnTo>
                    <a:pt x="0" y="45632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60876" y="7250922"/>
            <a:ext cx="8239896" cy="4626084"/>
            <a:chOff x="0" y="0"/>
            <a:chExt cx="812800" cy="4563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56326"/>
            </a:xfrm>
            <a:custGeom>
              <a:avLst/>
              <a:gdLst/>
              <a:ahLst/>
              <a:cxnLst/>
              <a:rect l="l" t="t" r="r" b="b"/>
              <a:pathLst>
                <a:path w="812800" h="456326">
                  <a:moveTo>
                    <a:pt x="406400" y="0"/>
                  </a:moveTo>
                  <a:lnTo>
                    <a:pt x="812800" y="456326"/>
                  </a:lnTo>
                  <a:lnTo>
                    <a:pt x="0" y="45632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173766"/>
              <a:ext cx="558800" cy="249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789594" y="-248810"/>
            <a:ext cx="10403659" cy="480307"/>
            <a:chOff x="0" y="0"/>
            <a:chExt cx="812800" cy="13106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609600" cy="169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-171561" y="-583008"/>
            <a:ext cx="6874875" cy="1495425"/>
          </a:xfrm>
          <a:custGeom>
            <a:avLst/>
            <a:gdLst/>
            <a:ahLst/>
            <a:cxnLst/>
            <a:rect l="l" t="t" r="r" b="b"/>
            <a:pathLst>
              <a:path w="6874875" h="2672608">
                <a:moveTo>
                  <a:pt x="0" y="0"/>
                </a:moveTo>
                <a:lnTo>
                  <a:pt x="6874875" y="0"/>
                </a:lnTo>
                <a:lnTo>
                  <a:pt x="6874875" y="2672608"/>
                </a:lnTo>
                <a:lnTo>
                  <a:pt x="0" y="26726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4799119" y="-601234"/>
            <a:ext cx="10403659" cy="793656"/>
            <a:chOff x="0" y="0"/>
            <a:chExt cx="812800" cy="13106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609600" cy="169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sp>
        <p:nvSpPr>
          <p:cNvPr id="18" name="AutoShape 18"/>
          <p:cNvSpPr/>
          <p:nvPr/>
        </p:nvSpPr>
        <p:spPr>
          <a:xfrm flipV="1">
            <a:off x="771957" y="9563964"/>
            <a:ext cx="8115511" cy="57150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sp>
        <p:nvSpPr>
          <p:cNvPr id="19" name="AutoShape 19"/>
          <p:cNvSpPr/>
          <p:nvPr/>
        </p:nvSpPr>
        <p:spPr>
          <a:xfrm>
            <a:off x="13224743" y="7625737"/>
            <a:ext cx="1253257" cy="1391854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sp>
        <p:nvSpPr>
          <p:cNvPr id="20" name="AutoShape 20"/>
          <p:cNvSpPr/>
          <p:nvPr/>
        </p:nvSpPr>
        <p:spPr>
          <a:xfrm>
            <a:off x="12903708" y="8017994"/>
            <a:ext cx="1253257" cy="1391854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32C217-2C9B-7376-24F6-D3AB334D1945}"/>
              </a:ext>
            </a:extLst>
          </p:cNvPr>
          <p:cNvSpPr txBox="1"/>
          <p:nvPr/>
        </p:nvSpPr>
        <p:spPr>
          <a:xfrm>
            <a:off x="356582" y="4596118"/>
            <a:ext cx="11429940" cy="3228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sk-SK" sz="7200" dirty="0">
                <a:solidFill>
                  <a:schemeClr val="tx2">
                    <a:lumMod val="75000"/>
                  </a:schemeClr>
                </a:solidFill>
                <a:latin typeface="Montserrat Bold"/>
              </a:rPr>
              <a:t>Digitálna disrupcia – kreatívna deštrukcia ?</a:t>
            </a:r>
            <a:endParaRPr lang="en-US" sz="7200" dirty="0">
              <a:solidFill>
                <a:schemeClr val="tx2">
                  <a:lumMod val="75000"/>
                </a:schemeClr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1348123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950605" y="0"/>
            <a:ext cx="11337395" cy="12754570"/>
            <a:chOff x="0" y="0"/>
            <a:chExt cx="5370413" cy="60417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A3D376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40000" contrast="-20000"/>
                        </a14:imgEffect>
                      </a14:imgLayer>
                    </a14:imgProps>
                  </a:ext>
                </a:extLst>
              </a:blip>
              <a:stretch>
                <a:fillRect l="-11073" r="-58737"/>
              </a:stretch>
            </a:blip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34249" y="7625737"/>
            <a:ext cx="8239896" cy="4626084"/>
            <a:chOff x="0" y="0"/>
            <a:chExt cx="812800" cy="456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456326"/>
            </a:xfrm>
            <a:custGeom>
              <a:avLst/>
              <a:gdLst/>
              <a:ahLst/>
              <a:cxnLst/>
              <a:rect l="l" t="t" r="r" b="b"/>
              <a:pathLst>
                <a:path w="812800" h="456326">
                  <a:moveTo>
                    <a:pt x="406400" y="0"/>
                  </a:moveTo>
                  <a:lnTo>
                    <a:pt x="812800" y="456326"/>
                  </a:lnTo>
                  <a:lnTo>
                    <a:pt x="0" y="45632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173766"/>
              <a:ext cx="558800" cy="249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60876" y="7250922"/>
            <a:ext cx="8239896" cy="4626084"/>
            <a:chOff x="0" y="0"/>
            <a:chExt cx="812800" cy="4563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56326"/>
            </a:xfrm>
            <a:custGeom>
              <a:avLst/>
              <a:gdLst/>
              <a:ahLst/>
              <a:cxnLst/>
              <a:rect l="l" t="t" r="r" b="b"/>
              <a:pathLst>
                <a:path w="812800" h="456326">
                  <a:moveTo>
                    <a:pt x="406400" y="0"/>
                  </a:moveTo>
                  <a:lnTo>
                    <a:pt x="812800" y="456326"/>
                  </a:lnTo>
                  <a:lnTo>
                    <a:pt x="0" y="45632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173766"/>
              <a:ext cx="558800" cy="249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789594" y="-248810"/>
            <a:ext cx="10403659" cy="480307"/>
            <a:chOff x="0" y="0"/>
            <a:chExt cx="812800" cy="13106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609600" cy="169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-171561" y="-583008"/>
            <a:ext cx="6874875" cy="1495425"/>
          </a:xfrm>
          <a:custGeom>
            <a:avLst/>
            <a:gdLst/>
            <a:ahLst/>
            <a:cxnLst/>
            <a:rect l="l" t="t" r="r" b="b"/>
            <a:pathLst>
              <a:path w="6874875" h="2672608">
                <a:moveTo>
                  <a:pt x="0" y="0"/>
                </a:moveTo>
                <a:lnTo>
                  <a:pt x="6874875" y="0"/>
                </a:lnTo>
                <a:lnTo>
                  <a:pt x="6874875" y="2672608"/>
                </a:lnTo>
                <a:lnTo>
                  <a:pt x="0" y="26726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4799119" y="-601234"/>
            <a:ext cx="10403659" cy="793656"/>
            <a:chOff x="0" y="0"/>
            <a:chExt cx="812800" cy="13106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609600" cy="169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sp>
        <p:nvSpPr>
          <p:cNvPr id="18" name="AutoShape 18"/>
          <p:cNvSpPr/>
          <p:nvPr/>
        </p:nvSpPr>
        <p:spPr>
          <a:xfrm flipV="1">
            <a:off x="771957" y="9563964"/>
            <a:ext cx="8115511" cy="57150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sp>
        <p:nvSpPr>
          <p:cNvPr id="19" name="AutoShape 19"/>
          <p:cNvSpPr/>
          <p:nvPr/>
        </p:nvSpPr>
        <p:spPr>
          <a:xfrm>
            <a:off x="13224743" y="7625737"/>
            <a:ext cx="1253257" cy="1391854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sp>
        <p:nvSpPr>
          <p:cNvPr id="20" name="AutoShape 20"/>
          <p:cNvSpPr/>
          <p:nvPr/>
        </p:nvSpPr>
        <p:spPr>
          <a:xfrm>
            <a:off x="12903708" y="8017994"/>
            <a:ext cx="1253257" cy="1391854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32C217-2C9B-7376-24F6-D3AB334D1945}"/>
              </a:ext>
            </a:extLst>
          </p:cNvPr>
          <p:cNvSpPr txBox="1"/>
          <p:nvPr/>
        </p:nvSpPr>
        <p:spPr>
          <a:xfrm>
            <a:off x="8078995" y="562151"/>
            <a:ext cx="1040365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5500" dirty="0">
                <a:solidFill>
                  <a:schemeClr val="bg1"/>
                </a:solidFill>
                <a:latin typeface="Montserrat Bold"/>
              </a:rPr>
              <a:t>Bezpečnosť informačných technológií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4473BA-E87F-814B-88C5-D04F6A5377C5}"/>
              </a:ext>
            </a:extLst>
          </p:cNvPr>
          <p:cNvSpPr txBox="1"/>
          <p:nvPr/>
        </p:nvSpPr>
        <p:spPr>
          <a:xfrm>
            <a:off x="9584965" y="2575010"/>
            <a:ext cx="9144000" cy="1321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sk-SK" sz="6000" b="1" dirty="0">
                <a:solidFill>
                  <a:srgbClr val="FFFF00"/>
                </a:solidFill>
                <a:latin typeface="Montserrat "/>
              </a:rPr>
              <a:t>VČERA</a:t>
            </a:r>
            <a:r>
              <a:rPr lang="sk-SK" sz="4800" b="1" dirty="0">
                <a:solidFill>
                  <a:schemeClr val="bg1"/>
                </a:solidFill>
                <a:latin typeface="Montserrat "/>
              </a:rPr>
              <a:t> – dnes - zajtra</a:t>
            </a:r>
            <a:endParaRPr lang="en-US" sz="4800" b="1" dirty="0">
              <a:solidFill>
                <a:schemeClr val="bg1"/>
              </a:solidFill>
              <a:latin typeface="Montserrat 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4FC7DB-B8D4-8C3B-CC6A-FCC9F049F872}"/>
              </a:ext>
            </a:extLst>
          </p:cNvPr>
          <p:cNvSpPr txBox="1"/>
          <p:nvPr/>
        </p:nvSpPr>
        <p:spPr>
          <a:xfrm>
            <a:off x="533400" y="2850644"/>
            <a:ext cx="96723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7200" b="1" dirty="0">
                <a:solidFill>
                  <a:schemeClr val="tx2"/>
                </a:solidFill>
                <a:latin typeface="Montserrat" panose="00000500000000000000" pitchFamily="2" charset="-18"/>
              </a:rPr>
              <a:t>Ktorý je skutočne bezpečný počítač? </a:t>
            </a:r>
            <a:endParaRPr lang="sk-SK" sz="7200" b="1" dirty="0">
              <a:solidFill>
                <a:schemeClr val="tx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666CA8-064E-767A-0A57-861FCCCD72A2}"/>
              </a:ext>
            </a:extLst>
          </p:cNvPr>
          <p:cNvSpPr txBox="1"/>
          <p:nvPr/>
        </p:nvSpPr>
        <p:spPr>
          <a:xfrm>
            <a:off x="551106" y="5706768"/>
            <a:ext cx="10396278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4800" dirty="0">
                <a:solidFill>
                  <a:schemeClr val="tx2"/>
                </a:solidFill>
                <a:latin typeface="Montserrat "/>
              </a:rPr>
              <a:t>Rok 1957 – FBI </a:t>
            </a:r>
          </a:p>
          <a:p>
            <a:pPr algn="ctr">
              <a:spcBef>
                <a:spcPct val="0"/>
              </a:spcBef>
            </a:pPr>
            <a:r>
              <a:rPr lang="sk-SK" sz="4800" dirty="0">
                <a:latin typeface="Montserrat" panose="00000500000000000000" pitchFamily="2" charset="-18"/>
              </a:rPr>
              <a:t>V trezore, odpojený od počítačovej siete a napájacej siete.</a:t>
            </a:r>
            <a:r>
              <a:rPr lang="sk-SK" sz="4800" dirty="0">
                <a:solidFill>
                  <a:schemeClr val="tx2"/>
                </a:solidFill>
                <a:latin typeface="Montserrat "/>
              </a:rPr>
              <a:t> </a:t>
            </a:r>
            <a:endParaRPr lang="en-US" sz="4800" dirty="0">
              <a:solidFill>
                <a:schemeClr val="tx2"/>
              </a:solidFill>
              <a:latin typeface="Montserrat 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654AB6-0E6D-DAB5-3DC2-7E88D701C2E4}"/>
              </a:ext>
            </a:extLst>
          </p:cNvPr>
          <p:cNvSpPr txBox="1"/>
          <p:nvPr/>
        </p:nvSpPr>
        <p:spPr>
          <a:xfrm rot="20267632">
            <a:off x="1153957" y="6534033"/>
            <a:ext cx="9872188" cy="15696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9600" b="1" dirty="0">
                <a:solidFill>
                  <a:schemeClr val="bg1"/>
                </a:solidFill>
                <a:latin typeface="Montserrat "/>
              </a:rPr>
              <a:t>HOAX</a:t>
            </a:r>
            <a:endParaRPr lang="en-US" sz="9600" b="1" dirty="0">
              <a:solidFill>
                <a:schemeClr val="bg1"/>
              </a:solidFill>
              <a:latin typeface="Montserrat 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55315" y="-545104"/>
            <a:ext cx="9206515" cy="1137720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</p:spPr>
          <p:txBody>
            <a:bodyPr/>
            <a:lstStyle/>
            <a:p>
              <a:endParaRPr lang="sk-SK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275377" y="637189"/>
            <a:ext cx="9012623" cy="9012623"/>
          </a:xfrm>
          <a:custGeom>
            <a:avLst/>
            <a:gdLst/>
            <a:ahLst/>
            <a:cxnLst/>
            <a:rect l="l" t="t" r="r" b="b"/>
            <a:pathLst>
              <a:path w="9012623" h="9012623">
                <a:moveTo>
                  <a:pt x="0" y="0"/>
                </a:moveTo>
                <a:lnTo>
                  <a:pt x="9012623" y="0"/>
                </a:lnTo>
                <a:lnTo>
                  <a:pt x="9012623" y="9012622"/>
                </a:lnTo>
                <a:lnTo>
                  <a:pt x="0" y="9012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6" name="Group 6"/>
          <p:cNvGrpSpPr/>
          <p:nvPr/>
        </p:nvGrpSpPr>
        <p:grpSpPr>
          <a:xfrm>
            <a:off x="9372600" y="2400300"/>
            <a:ext cx="7049040" cy="717882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266700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53843" y="4197889"/>
            <a:ext cx="1006599" cy="1006599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99B"/>
            </a:solidFill>
          </p:spPr>
          <p:txBody>
            <a:bodyPr/>
            <a:lstStyle/>
            <a:p>
              <a:endParaRPr lang="sk-SK" sz="20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sz="20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53843" y="5480713"/>
            <a:ext cx="1006599" cy="1006599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99B"/>
            </a:solidFill>
          </p:spPr>
          <p:txBody>
            <a:bodyPr/>
            <a:lstStyle/>
            <a:p>
              <a:endParaRPr lang="sk-SK" sz="20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sz="2000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53843" y="6763537"/>
            <a:ext cx="1006599" cy="1006599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99B"/>
            </a:solidFill>
          </p:spPr>
          <p:txBody>
            <a:bodyPr/>
            <a:lstStyle/>
            <a:p>
              <a:endParaRPr lang="sk-SK" sz="20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sz="2000"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2442334" y="7411840"/>
            <a:ext cx="6801025" cy="268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5"/>
              </a:lnSpc>
            </a:pPr>
            <a:r>
              <a:rPr lang="en-US" sz="2400" dirty="0">
                <a:solidFill>
                  <a:srgbClr val="000000"/>
                </a:solidFill>
                <a:latin typeface="Montserrat"/>
              </a:rPr>
              <a:t>pr</a:t>
            </a:r>
            <a:r>
              <a:rPr lang="sk-SK" sz="2400" dirty="0" err="1">
                <a:solidFill>
                  <a:srgbClr val="000000"/>
                </a:solidFill>
                <a:latin typeface="Montserrat"/>
              </a:rPr>
              <a:t>vý</a:t>
            </a:r>
            <a:r>
              <a:rPr lang="sk-SK" sz="2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sk-SK" sz="2400" dirty="0" err="1">
                <a:solidFill>
                  <a:srgbClr val="000000"/>
                </a:solidFill>
                <a:latin typeface="Montserrat"/>
              </a:rPr>
              <a:t>fotočip</a:t>
            </a:r>
            <a:r>
              <a:rPr lang="sk-SK" sz="2400" dirty="0">
                <a:solidFill>
                  <a:srgbClr val="000000"/>
                </a:solidFill>
                <a:latin typeface="Montserrat"/>
              </a:rPr>
              <a:t> 100 x 100 pixelov</a:t>
            </a:r>
            <a:endParaRPr lang="en-US" sz="24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2400133" y="4399217"/>
            <a:ext cx="4935322" cy="34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0"/>
              </a:lnSpc>
            </a:pPr>
            <a:r>
              <a:rPr lang="sk-SK" sz="3200" dirty="0">
                <a:solidFill>
                  <a:srgbClr val="000000"/>
                </a:solidFill>
                <a:latin typeface="Montserrat Bold"/>
              </a:rPr>
              <a:t>1985</a:t>
            </a:r>
            <a:endParaRPr lang="en-US" sz="24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2400133" y="4889380"/>
            <a:ext cx="6801025" cy="268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5"/>
              </a:lnSpc>
            </a:pPr>
            <a:r>
              <a:rPr lang="sk-SK" sz="2400" dirty="0">
                <a:solidFill>
                  <a:srgbClr val="000000"/>
                </a:solidFill>
                <a:latin typeface="Montserrat"/>
              </a:rPr>
              <a:t>140 tis. Pracovníkov, 90</a:t>
            </a:r>
            <a:r>
              <a:rPr lang="en-US" sz="2400" dirty="0">
                <a:solidFill>
                  <a:srgbClr val="000000"/>
                </a:solidFill>
                <a:latin typeface="Montserrat"/>
              </a:rPr>
              <a:t>% </a:t>
            </a:r>
            <a:r>
              <a:rPr lang="en-US" sz="2400" dirty="0" err="1">
                <a:solidFill>
                  <a:srgbClr val="000000"/>
                </a:solidFill>
                <a:latin typeface="Montserrat"/>
              </a:rPr>
              <a:t>trh</a:t>
            </a:r>
            <a:r>
              <a:rPr lang="en-US" sz="2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</a:rPr>
              <a:t>tvorby</a:t>
            </a:r>
            <a:r>
              <a:rPr lang="en-US" sz="2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"/>
              </a:rPr>
              <a:t>filmov</a:t>
            </a:r>
            <a:endParaRPr lang="en-US" sz="24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2434459" y="5718645"/>
            <a:ext cx="3808210" cy="34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0"/>
              </a:lnSpc>
            </a:pPr>
            <a:r>
              <a:rPr lang="sk-SK" sz="3200" dirty="0">
                <a:solidFill>
                  <a:srgbClr val="000000"/>
                </a:solidFill>
                <a:latin typeface="Montserrat Bold"/>
              </a:rPr>
              <a:t>2010</a:t>
            </a:r>
            <a:endParaRPr lang="en-US" sz="24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2434459" y="6208808"/>
            <a:ext cx="6801025" cy="268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5"/>
              </a:lnSpc>
            </a:pPr>
            <a:r>
              <a:rPr lang="sk-SK" sz="2400" dirty="0">
                <a:solidFill>
                  <a:srgbClr val="000000"/>
                </a:solidFill>
                <a:latin typeface="Montserrat"/>
              </a:rPr>
              <a:t>Už neexistuje</a:t>
            </a:r>
            <a:endParaRPr lang="en-US" sz="24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7" name="Freeform 47"/>
          <p:cNvSpPr/>
          <p:nvPr/>
        </p:nvSpPr>
        <p:spPr>
          <a:xfrm>
            <a:off x="1199797" y="4197889"/>
            <a:ext cx="809941" cy="874431"/>
          </a:xfrm>
          <a:custGeom>
            <a:avLst/>
            <a:gdLst/>
            <a:ahLst/>
            <a:cxnLst/>
            <a:rect l="l" t="t" r="r" b="b"/>
            <a:pathLst>
              <a:path w="809941" h="874431">
                <a:moveTo>
                  <a:pt x="0" y="0"/>
                </a:moveTo>
                <a:lnTo>
                  <a:pt x="809941" y="0"/>
                </a:lnTo>
                <a:lnTo>
                  <a:pt x="809941" y="874430"/>
                </a:lnTo>
                <a:lnTo>
                  <a:pt x="0" y="8744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 sz="2000"/>
          </a:p>
        </p:txBody>
      </p:sp>
      <p:sp>
        <p:nvSpPr>
          <p:cNvPr id="48" name="Freeform 48"/>
          <p:cNvSpPr/>
          <p:nvPr/>
        </p:nvSpPr>
        <p:spPr>
          <a:xfrm>
            <a:off x="1199797" y="5480713"/>
            <a:ext cx="809941" cy="874431"/>
          </a:xfrm>
          <a:custGeom>
            <a:avLst/>
            <a:gdLst/>
            <a:ahLst/>
            <a:cxnLst/>
            <a:rect l="l" t="t" r="r" b="b"/>
            <a:pathLst>
              <a:path w="809941" h="874431">
                <a:moveTo>
                  <a:pt x="0" y="0"/>
                </a:moveTo>
                <a:lnTo>
                  <a:pt x="809941" y="0"/>
                </a:lnTo>
                <a:lnTo>
                  <a:pt x="809941" y="874431"/>
                </a:lnTo>
                <a:lnTo>
                  <a:pt x="0" y="8744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 sz="2000"/>
          </a:p>
        </p:txBody>
      </p:sp>
      <p:sp>
        <p:nvSpPr>
          <p:cNvPr id="49" name="Freeform 49"/>
          <p:cNvSpPr/>
          <p:nvPr/>
        </p:nvSpPr>
        <p:spPr>
          <a:xfrm>
            <a:off x="1199797" y="6763537"/>
            <a:ext cx="809941" cy="874431"/>
          </a:xfrm>
          <a:custGeom>
            <a:avLst/>
            <a:gdLst/>
            <a:ahLst/>
            <a:cxnLst/>
            <a:rect l="l" t="t" r="r" b="b"/>
            <a:pathLst>
              <a:path w="809941" h="874431">
                <a:moveTo>
                  <a:pt x="0" y="0"/>
                </a:moveTo>
                <a:lnTo>
                  <a:pt x="809941" y="0"/>
                </a:lnTo>
                <a:lnTo>
                  <a:pt x="809941" y="874431"/>
                </a:lnTo>
                <a:lnTo>
                  <a:pt x="0" y="8744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 sz="2000"/>
          </a:p>
        </p:txBody>
      </p:sp>
      <p:grpSp>
        <p:nvGrpSpPr>
          <p:cNvPr id="51" name="Group 2">
            <a:extLst>
              <a:ext uri="{FF2B5EF4-FFF2-40B4-BE49-F238E27FC236}">
                <a16:creationId xmlns:a16="http://schemas.microsoft.com/office/drawing/2014/main" id="{D1749130-D186-E517-85AA-6C0185930BB7}"/>
              </a:ext>
            </a:extLst>
          </p:cNvPr>
          <p:cNvGrpSpPr/>
          <p:nvPr/>
        </p:nvGrpSpPr>
        <p:grpSpPr>
          <a:xfrm>
            <a:off x="1967325" y="559213"/>
            <a:ext cx="14175735" cy="1383887"/>
            <a:chOff x="0" y="0"/>
            <a:chExt cx="3226786" cy="406400"/>
          </a:xfrm>
        </p:grpSpPr>
        <p:sp>
          <p:nvSpPr>
            <p:cNvPr id="52" name="Freeform 3">
              <a:extLst>
                <a:ext uri="{FF2B5EF4-FFF2-40B4-BE49-F238E27FC236}">
                  <a16:creationId xmlns:a16="http://schemas.microsoft.com/office/drawing/2014/main" id="{4784D94B-794C-7153-98D1-86A6A1CE1E4A}"/>
                </a:ext>
              </a:extLst>
            </p:cNvPr>
            <p:cNvSpPr/>
            <p:nvPr/>
          </p:nvSpPr>
          <p:spPr>
            <a:xfrm>
              <a:off x="0" y="0"/>
              <a:ext cx="3226786" cy="406400"/>
            </a:xfrm>
            <a:custGeom>
              <a:avLst/>
              <a:gdLst/>
              <a:ahLst/>
              <a:cxnLst/>
              <a:rect l="l" t="t" r="r" b="b"/>
              <a:pathLst>
                <a:path w="3226786" h="406400">
                  <a:moveTo>
                    <a:pt x="3023586" y="0"/>
                  </a:moveTo>
                  <a:cubicBezTo>
                    <a:pt x="3135810" y="0"/>
                    <a:pt x="3226786" y="90976"/>
                    <a:pt x="3226786" y="203200"/>
                  </a:cubicBezTo>
                  <a:cubicBezTo>
                    <a:pt x="3226786" y="315424"/>
                    <a:pt x="3135810" y="406400"/>
                    <a:pt x="302358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857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3" name="TextBox 4">
              <a:extLst>
                <a:ext uri="{FF2B5EF4-FFF2-40B4-BE49-F238E27FC236}">
                  <a16:creationId xmlns:a16="http://schemas.microsoft.com/office/drawing/2014/main" id="{2E943E39-BA9A-E482-7E18-486BCEA6FB64}"/>
                </a:ext>
              </a:extLst>
            </p:cNvPr>
            <p:cNvSpPr txBox="1"/>
            <p:nvPr/>
          </p:nvSpPr>
          <p:spPr>
            <a:xfrm>
              <a:off x="0" y="-38100"/>
              <a:ext cx="322678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4" name="Group 14">
            <a:extLst>
              <a:ext uri="{FF2B5EF4-FFF2-40B4-BE49-F238E27FC236}">
                <a16:creationId xmlns:a16="http://schemas.microsoft.com/office/drawing/2014/main" id="{69800070-3DD7-8F5C-5832-E8D07EB97FEC}"/>
              </a:ext>
            </a:extLst>
          </p:cNvPr>
          <p:cNvGrpSpPr/>
          <p:nvPr/>
        </p:nvGrpSpPr>
        <p:grpSpPr>
          <a:xfrm>
            <a:off x="448192" y="407060"/>
            <a:ext cx="964540" cy="964540"/>
            <a:chOff x="0" y="0"/>
            <a:chExt cx="812800" cy="812800"/>
          </a:xfrm>
        </p:grpSpPr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9228A220-FF9A-F2A6-1476-C0D1698841E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6" name="TextBox 16">
              <a:extLst>
                <a:ext uri="{FF2B5EF4-FFF2-40B4-BE49-F238E27FC236}">
                  <a16:creationId xmlns:a16="http://schemas.microsoft.com/office/drawing/2014/main" id="{D44B3659-1346-0E93-B290-5DA7FC36437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7" name="Group 17">
            <a:extLst>
              <a:ext uri="{FF2B5EF4-FFF2-40B4-BE49-F238E27FC236}">
                <a16:creationId xmlns:a16="http://schemas.microsoft.com/office/drawing/2014/main" id="{50C3753A-CC40-E6D1-7153-3D3E3F7F291A}"/>
              </a:ext>
            </a:extLst>
          </p:cNvPr>
          <p:cNvGrpSpPr/>
          <p:nvPr/>
        </p:nvGrpSpPr>
        <p:grpSpPr>
          <a:xfrm>
            <a:off x="1027260" y="619115"/>
            <a:ext cx="678745" cy="678745"/>
            <a:chOff x="0" y="0"/>
            <a:chExt cx="812800" cy="812800"/>
          </a:xfrm>
        </p:grpSpPr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1912206F-8897-D771-CF80-C889BA030B4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99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9" name="TextBox 19">
              <a:extLst>
                <a:ext uri="{FF2B5EF4-FFF2-40B4-BE49-F238E27FC236}">
                  <a16:creationId xmlns:a16="http://schemas.microsoft.com/office/drawing/2014/main" id="{740B6E0D-41CC-8F1E-5B09-A5702D38A9E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0" name="Group 20">
            <a:extLst>
              <a:ext uri="{FF2B5EF4-FFF2-40B4-BE49-F238E27FC236}">
                <a16:creationId xmlns:a16="http://schemas.microsoft.com/office/drawing/2014/main" id="{A8BCA9FB-4955-F319-CE52-8A3526866D67}"/>
              </a:ext>
            </a:extLst>
          </p:cNvPr>
          <p:cNvGrpSpPr/>
          <p:nvPr/>
        </p:nvGrpSpPr>
        <p:grpSpPr>
          <a:xfrm>
            <a:off x="16875695" y="407060"/>
            <a:ext cx="964540" cy="964540"/>
            <a:chOff x="0" y="0"/>
            <a:chExt cx="812800" cy="812800"/>
          </a:xfrm>
        </p:grpSpPr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F67D1A8C-D571-9E83-DE48-62051DEA060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62" name="TextBox 22">
              <a:extLst>
                <a:ext uri="{FF2B5EF4-FFF2-40B4-BE49-F238E27FC236}">
                  <a16:creationId xmlns:a16="http://schemas.microsoft.com/office/drawing/2014/main" id="{955EB19E-B770-ADD6-2421-3D9CB760534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3" name="Group 23">
            <a:extLst>
              <a:ext uri="{FF2B5EF4-FFF2-40B4-BE49-F238E27FC236}">
                <a16:creationId xmlns:a16="http://schemas.microsoft.com/office/drawing/2014/main" id="{03B4F61D-EBD7-152B-8DE1-86608093256C}"/>
              </a:ext>
            </a:extLst>
          </p:cNvPr>
          <p:cNvGrpSpPr/>
          <p:nvPr/>
        </p:nvGrpSpPr>
        <p:grpSpPr>
          <a:xfrm>
            <a:off x="16580555" y="619115"/>
            <a:ext cx="678745" cy="678745"/>
            <a:chOff x="0" y="0"/>
            <a:chExt cx="812800" cy="812800"/>
          </a:xfrm>
        </p:grpSpPr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7FC60A88-1B9E-48BE-DE48-AB796A0A4EC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99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65" name="TextBox 25">
              <a:extLst>
                <a:ext uri="{FF2B5EF4-FFF2-40B4-BE49-F238E27FC236}">
                  <a16:creationId xmlns:a16="http://schemas.microsoft.com/office/drawing/2014/main" id="{5FACF57E-45EE-9F55-36AE-F4AEC1971D6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6" name="TextBox 28">
            <a:extLst>
              <a:ext uri="{FF2B5EF4-FFF2-40B4-BE49-F238E27FC236}">
                <a16:creationId xmlns:a16="http://schemas.microsoft.com/office/drawing/2014/main" id="{DE7E224E-7562-807B-AEE5-4C4972B15880}"/>
              </a:ext>
            </a:extLst>
          </p:cNvPr>
          <p:cNvSpPr txBox="1"/>
          <p:nvPr/>
        </p:nvSpPr>
        <p:spPr>
          <a:xfrm>
            <a:off x="1994467" y="872030"/>
            <a:ext cx="14175735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sk-SK" sz="4800" dirty="0">
                <a:solidFill>
                  <a:srgbClr val="FFFFFF"/>
                </a:solidFill>
                <a:latin typeface="Montserrat Bold"/>
              </a:rPr>
              <a:t>Digitálna disrupcia – kreatívna deštrukcia</a:t>
            </a:r>
            <a:endParaRPr lang="en-US" sz="4800" dirty="0">
              <a:solidFill>
                <a:srgbClr val="FFFFFF"/>
              </a:solidFill>
              <a:latin typeface="Montserrat Bold"/>
            </a:endParaRPr>
          </a:p>
        </p:txBody>
      </p:sp>
      <p:sp>
        <p:nvSpPr>
          <p:cNvPr id="71" name="TextBox 39"/>
          <p:cNvSpPr txBox="1"/>
          <p:nvPr/>
        </p:nvSpPr>
        <p:spPr>
          <a:xfrm>
            <a:off x="2442334" y="6935703"/>
            <a:ext cx="1994569" cy="34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0"/>
              </a:lnSpc>
            </a:pPr>
            <a:r>
              <a:rPr lang="sk-SK" sz="3200" dirty="0">
                <a:solidFill>
                  <a:srgbClr val="FF0000"/>
                </a:solidFill>
                <a:latin typeface="Montserrat Bold"/>
              </a:rPr>
              <a:t>Už v 1975</a:t>
            </a:r>
            <a:endParaRPr lang="en-US" sz="3200" dirty="0">
              <a:solidFill>
                <a:srgbClr val="FF0000"/>
              </a:solidFill>
              <a:latin typeface="Montserrat Bold"/>
            </a:endParaRPr>
          </a:p>
        </p:txBody>
      </p:sp>
      <p:sp>
        <p:nvSpPr>
          <p:cNvPr id="72" name="TextBox 39">
            <a:extLst>
              <a:ext uri="{FF2B5EF4-FFF2-40B4-BE49-F238E27FC236}">
                <a16:creationId xmlns:a16="http://schemas.microsoft.com/office/drawing/2014/main" id="{5190650C-56B7-40AA-2BD4-6716DE73201E}"/>
              </a:ext>
            </a:extLst>
          </p:cNvPr>
          <p:cNvSpPr txBox="1"/>
          <p:nvPr/>
        </p:nvSpPr>
        <p:spPr>
          <a:xfrm>
            <a:off x="2342975" y="3293797"/>
            <a:ext cx="3586368" cy="411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30"/>
              </a:lnSpc>
            </a:pPr>
            <a:r>
              <a:rPr lang="sk-SK" sz="5400" dirty="0">
                <a:solidFill>
                  <a:srgbClr val="000000"/>
                </a:solidFill>
                <a:latin typeface="Montserrat Bold"/>
              </a:rPr>
              <a:t>KODAK</a:t>
            </a:r>
            <a:endParaRPr lang="en-US" sz="5400" dirty="0">
              <a:solidFill>
                <a:srgbClr val="000000"/>
              </a:solidFill>
              <a:latin typeface="Montserrat Bold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A77A3E25-B794-B517-152B-D7C918312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1391" y="2548804"/>
            <a:ext cx="6651458" cy="68117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55315" y="-545104"/>
            <a:ext cx="9206515" cy="1137720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</p:spPr>
          <p:txBody>
            <a:bodyPr/>
            <a:lstStyle/>
            <a:p>
              <a:endParaRPr lang="sk-SK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275377" y="637189"/>
            <a:ext cx="9012623" cy="9012623"/>
          </a:xfrm>
          <a:custGeom>
            <a:avLst/>
            <a:gdLst/>
            <a:ahLst/>
            <a:cxnLst/>
            <a:rect l="l" t="t" r="r" b="b"/>
            <a:pathLst>
              <a:path w="9012623" h="9012623">
                <a:moveTo>
                  <a:pt x="0" y="0"/>
                </a:moveTo>
                <a:lnTo>
                  <a:pt x="9012623" y="0"/>
                </a:lnTo>
                <a:lnTo>
                  <a:pt x="9012623" y="9012622"/>
                </a:lnTo>
                <a:lnTo>
                  <a:pt x="0" y="9012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6" name="Group 6"/>
          <p:cNvGrpSpPr/>
          <p:nvPr/>
        </p:nvGrpSpPr>
        <p:grpSpPr>
          <a:xfrm>
            <a:off x="9372600" y="2400300"/>
            <a:ext cx="7049040" cy="717882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266700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53843" y="4197889"/>
            <a:ext cx="1006599" cy="1006599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99B"/>
            </a:solidFill>
          </p:spPr>
          <p:txBody>
            <a:bodyPr/>
            <a:lstStyle/>
            <a:p>
              <a:endParaRPr lang="sk-SK" sz="20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sz="20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53843" y="5480713"/>
            <a:ext cx="1006599" cy="1006599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99B"/>
            </a:solidFill>
          </p:spPr>
          <p:txBody>
            <a:bodyPr/>
            <a:lstStyle/>
            <a:p>
              <a:endParaRPr lang="sk-SK" sz="20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sz="2000"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2368118" y="4894478"/>
            <a:ext cx="6801025" cy="268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5"/>
              </a:lnSpc>
            </a:pPr>
            <a:r>
              <a:rPr lang="sk-SK" sz="2400" dirty="0">
                <a:solidFill>
                  <a:srgbClr val="000000"/>
                </a:solidFill>
                <a:latin typeface="Montserrat"/>
              </a:rPr>
              <a:t>Obrat 20 miliárd USD</a:t>
            </a:r>
            <a:endParaRPr lang="en-US" sz="24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2368118" y="5623515"/>
            <a:ext cx="4935322" cy="34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0"/>
              </a:lnSpc>
            </a:pPr>
            <a:r>
              <a:rPr lang="sk-SK" sz="3200" dirty="0">
                <a:solidFill>
                  <a:srgbClr val="000000"/>
                </a:solidFill>
                <a:latin typeface="Montserrat Bold"/>
              </a:rPr>
              <a:t>2020</a:t>
            </a:r>
            <a:endParaRPr lang="en-US" sz="24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2368118" y="6113678"/>
            <a:ext cx="6801025" cy="268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5"/>
              </a:lnSpc>
            </a:pPr>
            <a:r>
              <a:rPr lang="sk-SK" sz="2400" dirty="0">
                <a:solidFill>
                  <a:srgbClr val="000000"/>
                </a:solidFill>
                <a:latin typeface="Montserrat"/>
              </a:rPr>
              <a:t>Menej ako 3 miliardy USD</a:t>
            </a:r>
            <a:endParaRPr lang="en-US" sz="24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2368118" y="7389693"/>
            <a:ext cx="6801025" cy="29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55"/>
              </a:lnSpc>
            </a:pPr>
            <a:r>
              <a:rPr lang="sk-SK" sz="3200" dirty="0">
                <a:solidFill>
                  <a:srgbClr val="000000"/>
                </a:solidFill>
                <a:latin typeface="Montserrat"/>
              </a:rPr>
              <a:t>Spotify, Netflix, iTunes, Napster</a:t>
            </a:r>
            <a:endParaRPr lang="en-US" sz="32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7" name="Freeform 47"/>
          <p:cNvSpPr/>
          <p:nvPr/>
        </p:nvSpPr>
        <p:spPr>
          <a:xfrm>
            <a:off x="1199797" y="4197889"/>
            <a:ext cx="809941" cy="874431"/>
          </a:xfrm>
          <a:custGeom>
            <a:avLst/>
            <a:gdLst/>
            <a:ahLst/>
            <a:cxnLst/>
            <a:rect l="l" t="t" r="r" b="b"/>
            <a:pathLst>
              <a:path w="809941" h="874431">
                <a:moveTo>
                  <a:pt x="0" y="0"/>
                </a:moveTo>
                <a:lnTo>
                  <a:pt x="809941" y="0"/>
                </a:lnTo>
                <a:lnTo>
                  <a:pt x="809941" y="874430"/>
                </a:lnTo>
                <a:lnTo>
                  <a:pt x="0" y="8744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 sz="2000"/>
          </a:p>
        </p:txBody>
      </p:sp>
      <p:sp>
        <p:nvSpPr>
          <p:cNvPr id="48" name="Freeform 48"/>
          <p:cNvSpPr/>
          <p:nvPr/>
        </p:nvSpPr>
        <p:spPr>
          <a:xfrm>
            <a:off x="1199797" y="5480713"/>
            <a:ext cx="809941" cy="874431"/>
          </a:xfrm>
          <a:custGeom>
            <a:avLst/>
            <a:gdLst/>
            <a:ahLst/>
            <a:cxnLst/>
            <a:rect l="l" t="t" r="r" b="b"/>
            <a:pathLst>
              <a:path w="809941" h="874431">
                <a:moveTo>
                  <a:pt x="0" y="0"/>
                </a:moveTo>
                <a:lnTo>
                  <a:pt x="809941" y="0"/>
                </a:lnTo>
                <a:lnTo>
                  <a:pt x="809941" y="874431"/>
                </a:lnTo>
                <a:lnTo>
                  <a:pt x="0" y="8744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 sz="2000"/>
          </a:p>
        </p:txBody>
      </p:sp>
      <p:grpSp>
        <p:nvGrpSpPr>
          <p:cNvPr id="51" name="Group 2">
            <a:extLst>
              <a:ext uri="{FF2B5EF4-FFF2-40B4-BE49-F238E27FC236}">
                <a16:creationId xmlns:a16="http://schemas.microsoft.com/office/drawing/2014/main" id="{D1749130-D186-E517-85AA-6C0185930BB7}"/>
              </a:ext>
            </a:extLst>
          </p:cNvPr>
          <p:cNvGrpSpPr/>
          <p:nvPr/>
        </p:nvGrpSpPr>
        <p:grpSpPr>
          <a:xfrm>
            <a:off x="1967325" y="559213"/>
            <a:ext cx="14175735" cy="1383887"/>
            <a:chOff x="0" y="0"/>
            <a:chExt cx="3226786" cy="406400"/>
          </a:xfrm>
        </p:grpSpPr>
        <p:sp>
          <p:nvSpPr>
            <p:cNvPr id="52" name="Freeform 3">
              <a:extLst>
                <a:ext uri="{FF2B5EF4-FFF2-40B4-BE49-F238E27FC236}">
                  <a16:creationId xmlns:a16="http://schemas.microsoft.com/office/drawing/2014/main" id="{4784D94B-794C-7153-98D1-86A6A1CE1E4A}"/>
                </a:ext>
              </a:extLst>
            </p:cNvPr>
            <p:cNvSpPr/>
            <p:nvPr/>
          </p:nvSpPr>
          <p:spPr>
            <a:xfrm>
              <a:off x="0" y="0"/>
              <a:ext cx="3226786" cy="406400"/>
            </a:xfrm>
            <a:custGeom>
              <a:avLst/>
              <a:gdLst/>
              <a:ahLst/>
              <a:cxnLst/>
              <a:rect l="l" t="t" r="r" b="b"/>
              <a:pathLst>
                <a:path w="3226786" h="406400">
                  <a:moveTo>
                    <a:pt x="3023586" y="0"/>
                  </a:moveTo>
                  <a:cubicBezTo>
                    <a:pt x="3135810" y="0"/>
                    <a:pt x="3226786" y="90976"/>
                    <a:pt x="3226786" y="203200"/>
                  </a:cubicBezTo>
                  <a:cubicBezTo>
                    <a:pt x="3226786" y="315424"/>
                    <a:pt x="3135810" y="406400"/>
                    <a:pt x="302358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857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3" name="TextBox 4">
              <a:extLst>
                <a:ext uri="{FF2B5EF4-FFF2-40B4-BE49-F238E27FC236}">
                  <a16:creationId xmlns:a16="http://schemas.microsoft.com/office/drawing/2014/main" id="{2E943E39-BA9A-E482-7E18-486BCEA6FB64}"/>
                </a:ext>
              </a:extLst>
            </p:cNvPr>
            <p:cNvSpPr txBox="1"/>
            <p:nvPr/>
          </p:nvSpPr>
          <p:spPr>
            <a:xfrm>
              <a:off x="0" y="-38100"/>
              <a:ext cx="322678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4" name="Group 14">
            <a:extLst>
              <a:ext uri="{FF2B5EF4-FFF2-40B4-BE49-F238E27FC236}">
                <a16:creationId xmlns:a16="http://schemas.microsoft.com/office/drawing/2014/main" id="{69800070-3DD7-8F5C-5832-E8D07EB97FEC}"/>
              </a:ext>
            </a:extLst>
          </p:cNvPr>
          <p:cNvGrpSpPr/>
          <p:nvPr/>
        </p:nvGrpSpPr>
        <p:grpSpPr>
          <a:xfrm>
            <a:off x="448192" y="407060"/>
            <a:ext cx="964540" cy="964540"/>
            <a:chOff x="0" y="0"/>
            <a:chExt cx="812800" cy="812800"/>
          </a:xfrm>
        </p:grpSpPr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9228A220-FF9A-F2A6-1476-C0D1698841E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6" name="TextBox 16">
              <a:extLst>
                <a:ext uri="{FF2B5EF4-FFF2-40B4-BE49-F238E27FC236}">
                  <a16:creationId xmlns:a16="http://schemas.microsoft.com/office/drawing/2014/main" id="{D44B3659-1346-0E93-B290-5DA7FC36437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7" name="Group 17">
            <a:extLst>
              <a:ext uri="{FF2B5EF4-FFF2-40B4-BE49-F238E27FC236}">
                <a16:creationId xmlns:a16="http://schemas.microsoft.com/office/drawing/2014/main" id="{50C3753A-CC40-E6D1-7153-3D3E3F7F291A}"/>
              </a:ext>
            </a:extLst>
          </p:cNvPr>
          <p:cNvGrpSpPr/>
          <p:nvPr/>
        </p:nvGrpSpPr>
        <p:grpSpPr>
          <a:xfrm>
            <a:off x="1027260" y="619115"/>
            <a:ext cx="678745" cy="678745"/>
            <a:chOff x="0" y="0"/>
            <a:chExt cx="812800" cy="812800"/>
          </a:xfrm>
        </p:grpSpPr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1912206F-8897-D771-CF80-C889BA030B4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99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9" name="TextBox 19">
              <a:extLst>
                <a:ext uri="{FF2B5EF4-FFF2-40B4-BE49-F238E27FC236}">
                  <a16:creationId xmlns:a16="http://schemas.microsoft.com/office/drawing/2014/main" id="{740B6E0D-41CC-8F1E-5B09-A5702D38A9E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0" name="Group 20">
            <a:extLst>
              <a:ext uri="{FF2B5EF4-FFF2-40B4-BE49-F238E27FC236}">
                <a16:creationId xmlns:a16="http://schemas.microsoft.com/office/drawing/2014/main" id="{A8BCA9FB-4955-F319-CE52-8A3526866D67}"/>
              </a:ext>
            </a:extLst>
          </p:cNvPr>
          <p:cNvGrpSpPr/>
          <p:nvPr/>
        </p:nvGrpSpPr>
        <p:grpSpPr>
          <a:xfrm>
            <a:off x="16875695" y="407060"/>
            <a:ext cx="964540" cy="964540"/>
            <a:chOff x="0" y="0"/>
            <a:chExt cx="812800" cy="812800"/>
          </a:xfrm>
        </p:grpSpPr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F67D1A8C-D571-9E83-DE48-62051DEA060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62" name="TextBox 22">
              <a:extLst>
                <a:ext uri="{FF2B5EF4-FFF2-40B4-BE49-F238E27FC236}">
                  <a16:creationId xmlns:a16="http://schemas.microsoft.com/office/drawing/2014/main" id="{955EB19E-B770-ADD6-2421-3D9CB760534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3" name="Group 23">
            <a:extLst>
              <a:ext uri="{FF2B5EF4-FFF2-40B4-BE49-F238E27FC236}">
                <a16:creationId xmlns:a16="http://schemas.microsoft.com/office/drawing/2014/main" id="{03B4F61D-EBD7-152B-8DE1-86608093256C}"/>
              </a:ext>
            </a:extLst>
          </p:cNvPr>
          <p:cNvGrpSpPr/>
          <p:nvPr/>
        </p:nvGrpSpPr>
        <p:grpSpPr>
          <a:xfrm>
            <a:off x="16580555" y="619115"/>
            <a:ext cx="678745" cy="678745"/>
            <a:chOff x="0" y="0"/>
            <a:chExt cx="812800" cy="812800"/>
          </a:xfrm>
        </p:grpSpPr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7FC60A88-1B9E-48BE-DE48-AB796A0A4EC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99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65" name="TextBox 25">
              <a:extLst>
                <a:ext uri="{FF2B5EF4-FFF2-40B4-BE49-F238E27FC236}">
                  <a16:creationId xmlns:a16="http://schemas.microsoft.com/office/drawing/2014/main" id="{5FACF57E-45EE-9F55-36AE-F4AEC1971D6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6" name="TextBox 28">
            <a:extLst>
              <a:ext uri="{FF2B5EF4-FFF2-40B4-BE49-F238E27FC236}">
                <a16:creationId xmlns:a16="http://schemas.microsoft.com/office/drawing/2014/main" id="{DE7E224E-7562-807B-AEE5-4C4972B15880}"/>
              </a:ext>
            </a:extLst>
          </p:cNvPr>
          <p:cNvSpPr txBox="1"/>
          <p:nvPr/>
        </p:nvSpPr>
        <p:spPr>
          <a:xfrm>
            <a:off x="1994467" y="872030"/>
            <a:ext cx="14175735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sk-SK" sz="4800" dirty="0">
                <a:solidFill>
                  <a:srgbClr val="FFFFFF"/>
                </a:solidFill>
                <a:latin typeface="Montserrat Bold"/>
              </a:rPr>
              <a:t>Digitálna disrupcia – kreatívna deštrukcia</a:t>
            </a:r>
            <a:endParaRPr lang="en-US" sz="4800" dirty="0">
              <a:solidFill>
                <a:srgbClr val="FFFFFF"/>
              </a:solidFill>
              <a:latin typeface="Montserrat Bold"/>
            </a:endParaRPr>
          </a:p>
        </p:txBody>
      </p:sp>
      <p:sp>
        <p:nvSpPr>
          <p:cNvPr id="71" name="TextBox 39"/>
          <p:cNvSpPr txBox="1"/>
          <p:nvPr/>
        </p:nvSpPr>
        <p:spPr>
          <a:xfrm>
            <a:off x="2368118" y="4404315"/>
            <a:ext cx="1994569" cy="34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0"/>
              </a:lnSpc>
            </a:pPr>
            <a:r>
              <a:rPr lang="sk-SK" sz="3200" dirty="0">
                <a:solidFill>
                  <a:srgbClr val="000000"/>
                </a:solidFill>
                <a:latin typeface="Montserrat Bold"/>
              </a:rPr>
              <a:t>2000</a:t>
            </a:r>
            <a:endParaRPr lang="en-US" sz="32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72" name="TextBox 39">
            <a:extLst>
              <a:ext uri="{FF2B5EF4-FFF2-40B4-BE49-F238E27FC236}">
                <a16:creationId xmlns:a16="http://schemas.microsoft.com/office/drawing/2014/main" id="{5190650C-56B7-40AA-2BD4-6716DE73201E}"/>
              </a:ext>
            </a:extLst>
          </p:cNvPr>
          <p:cNvSpPr txBox="1"/>
          <p:nvPr/>
        </p:nvSpPr>
        <p:spPr>
          <a:xfrm>
            <a:off x="2342975" y="3293797"/>
            <a:ext cx="7745980" cy="411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30"/>
              </a:lnSpc>
            </a:pPr>
            <a:r>
              <a:rPr lang="sk-SK" sz="5400" dirty="0">
                <a:solidFill>
                  <a:srgbClr val="000000"/>
                </a:solidFill>
                <a:latin typeface="Montserrat Bold"/>
              </a:rPr>
              <a:t>Hudobný priemysel</a:t>
            </a:r>
            <a:endParaRPr lang="en-US" sz="5400" dirty="0">
              <a:solidFill>
                <a:srgbClr val="000000"/>
              </a:solidFill>
              <a:latin typeface="Montserrat Bol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5BBCEB-4B35-08A7-88AC-373187DE06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7384" y="2628900"/>
            <a:ext cx="6699471" cy="6673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5526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275377" y="637189"/>
            <a:ext cx="9012623" cy="9012623"/>
          </a:xfrm>
          <a:custGeom>
            <a:avLst/>
            <a:gdLst/>
            <a:ahLst/>
            <a:cxnLst/>
            <a:rect l="l" t="t" r="r" b="b"/>
            <a:pathLst>
              <a:path w="9012623" h="9012623">
                <a:moveTo>
                  <a:pt x="0" y="0"/>
                </a:moveTo>
                <a:lnTo>
                  <a:pt x="9012623" y="0"/>
                </a:lnTo>
                <a:lnTo>
                  <a:pt x="9012623" y="9012622"/>
                </a:lnTo>
                <a:lnTo>
                  <a:pt x="0" y="9012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4" name="TextBox 44"/>
          <p:cNvSpPr txBox="1"/>
          <p:nvPr/>
        </p:nvSpPr>
        <p:spPr>
          <a:xfrm>
            <a:off x="1606893" y="4915741"/>
            <a:ext cx="8706025" cy="293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55"/>
              </a:lnSpc>
            </a:pPr>
            <a:r>
              <a:rPr lang="sk-SK" sz="3200" dirty="0">
                <a:solidFill>
                  <a:srgbClr val="000000"/>
                </a:solidFill>
                <a:latin typeface="Montserrat"/>
              </a:rPr>
              <a:t>3</a:t>
            </a:r>
            <a:r>
              <a:rPr lang="en-US" sz="3200" dirty="0">
                <a:solidFill>
                  <a:srgbClr val="000000"/>
                </a:solidFill>
                <a:latin typeface="Montserrat"/>
              </a:rPr>
              <a:t>2 </a:t>
            </a:r>
            <a:r>
              <a:rPr lang="en-US" sz="3200" dirty="0" err="1">
                <a:solidFill>
                  <a:srgbClr val="000000"/>
                </a:solidFill>
                <a:latin typeface="Montserrat"/>
              </a:rPr>
              <a:t>zv</a:t>
            </a:r>
            <a:r>
              <a:rPr lang="sk-SK" sz="3200" dirty="0" err="1">
                <a:solidFill>
                  <a:srgbClr val="000000"/>
                </a:solidFill>
                <a:latin typeface="Montserrat"/>
              </a:rPr>
              <a:t>äzkov</a:t>
            </a:r>
            <a:r>
              <a:rPr lang="sk-SK" sz="3200" dirty="0">
                <a:solidFill>
                  <a:srgbClr val="000000"/>
                </a:solidFill>
                <a:latin typeface="Montserrat"/>
              </a:rPr>
              <a:t>, 600 kg</a:t>
            </a:r>
            <a:endParaRPr lang="en-US" sz="3200" dirty="0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54" name="Group 14">
            <a:extLst>
              <a:ext uri="{FF2B5EF4-FFF2-40B4-BE49-F238E27FC236}">
                <a16:creationId xmlns:a16="http://schemas.microsoft.com/office/drawing/2014/main" id="{69800070-3DD7-8F5C-5832-E8D07EB97FEC}"/>
              </a:ext>
            </a:extLst>
          </p:cNvPr>
          <p:cNvGrpSpPr/>
          <p:nvPr/>
        </p:nvGrpSpPr>
        <p:grpSpPr>
          <a:xfrm>
            <a:off x="448192" y="407060"/>
            <a:ext cx="964540" cy="964540"/>
            <a:chOff x="0" y="0"/>
            <a:chExt cx="812800" cy="812800"/>
          </a:xfrm>
        </p:grpSpPr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9228A220-FF9A-F2A6-1476-C0D1698841E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6" name="TextBox 16">
              <a:extLst>
                <a:ext uri="{FF2B5EF4-FFF2-40B4-BE49-F238E27FC236}">
                  <a16:creationId xmlns:a16="http://schemas.microsoft.com/office/drawing/2014/main" id="{D44B3659-1346-0E93-B290-5DA7FC36437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7" name="Group 17">
            <a:extLst>
              <a:ext uri="{FF2B5EF4-FFF2-40B4-BE49-F238E27FC236}">
                <a16:creationId xmlns:a16="http://schemas.microsoft.com/office/drawing/2014/main" id="{50C3753A-CC40-E6D1-7153-3D3E3F7F291A}"/>
              </a:ext>
            </a:extLst>
          </p:cNvPr>
          <p:cNvGrpSpPr/>
          <p:nvPr/>
        </p:nvGrpSpPr>
        <p:grpSpPr>
          <a:xfrm>
            <a:off x="1027260" y="619115"/>
            <a:ext cx="678745" cy="678745"/>
            <a:chOff x="0" y="0"/>
            <a:chExt cx="812800" cy="812800"/>
          </a:xfrm>
        </p:grpSpPr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1912206F-8897-D771-CF80-C889BA030B4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99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9" name="TextBox 19">
              <a:extLst>
                <a:ext uri="{FF2B5EF4-FFF2-40B4-BE49-F238E27FC236}">
                  <a16:creationId xmlns:a16="http://schemas.microsoft.com/office/drawing/2014/main" id="{740B6E0D-41CC-8F1E-5B09-A5702D38A9E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0" name="Group 20">
            <a:extLst>
              <a:ext uri="{FF2B5EF4-FFF2-40B4-BE49-F238E27FC236}">
                <a16:creationId xmlns:a16="http://schemas.microsoft.com/office/drawing/2014/main" id="{A8BCA9FB-4955-F319-CE52-8A3526866D67}"/>
              </a:ext>
            </a:extLst>
          </p:cNvPr>
          <p:cNvGrpSpPr/>
          <p:nvPr/>
        </p:nvGrpSpPr>
        <p:grpSpPr>
          <a:xfrm>
            <a:off x="16342057" y="495500"/>
            <a:ext cx="964540" cy="964540"/>
            <a:chOff x="0" y="0"/>
            <a:chExt cx="812800" cy="812800"/>
          </a:xfrm>
        </p:grpSpPr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F67D1A8C-D571-9E83-DE48-62051DEA060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62" name="TextBox 22">
              <a:extLst>
                <a:ext uri="{FF2B5EF4-FFF2-40B4-BE49-F238E27FC236}">
                  <a16:creationId xmlns:a16="http://schemas.microsoft.com/office/drawing/2014/main" id="{955EB19E-B770-ADD6-2421-3D9CB760534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3" name="Group 23">
            <a:extLst>
              <a:ext uri="{FF2B5EF4-FFF2-40B4-BE49-F238E27FC236}">
                <a16:creationId xmlns:a16="http://schemas.microsoft.com/office/drawing/2014/main" id="{03B4F61D-EBD7-152B-8DE1-86608093256C}"/>
              </a:ext>
            </a:extLst>
          </p:cNvPr>
          <p:cNvGrpSpPr/>
          <p:nvPr/>
        </p:nvGrpSpPr>
        <p:grpSpPr>
          <a:xfrm>
            <a:off x="16046917" y="707555"/>
            <a:ext cx="678745" cy="678745"/>
            <a:chOff x="0" y="0"/>
            <a:chExt cx="812800" cy="812800"/>
          </a:xfrm>
        </p:grpSpPr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7FC60A88-1B9E-48BE-DE48-AB796A0A4EC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99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65" name="TextBox 25">
              <a:extLst>
                <a:ext uri="{FF2B5EF4-FFF2-40B4-BE49-F238E27FC236}">
                  <a16:creationId xmlns:a16="http://schemas.microsoft.com/office/drawing/2014/main" id="{5FACF57E-45EE-9F55-36AE-F4AEC1971D6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2" name="TextBox 39">
            <a:extLst>
              <a:ext uri="{FF2B5EF4-FFF2-40B4-BE49-F238E27FC236}">
                <a16:creationId xmlns:a16="http://schemas.microsoft.com/office/drawing/2014/main" id="{5190650C-56B7-40AA-2BD4-6716DE73201E}"/>
              </a:ext>
            </a:extLst>
          </p:cNvPr>
          <p:cNvSpPr txBox="1"/>
          <p:nvPr/>
        </p:nvSpPr>
        <p:spPr>
          <a:xfrm>
            <a:off x="1606893" y="4092336"/>
            <a:ext cx="7745980" cy="420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30"/>
              </a:lnSpc>
            </a:pPr>
            <a:r>
              <a:rPr lang="sk-SK" sz="5400" b="1" i="0" dirty="0" err="1">
                <a:solidFill>
                  <a:srgbClr val="1F1F1F"/>
                </a:solidFill>
                <a:effectLst/>
                <a:latin typeface="Google Sans"/>
              </a:rPr>
              <a:t>Encyclopaedia</a:t>
            </a:r>
            <a:r>
              <a:rPr lang="sk-SK" sz="5400" b="1" i="0" dirty="0">
                <a:solidFill>
                  <a:srgbClr val="1F1F1F"/>
                </a:solidFill>
                <a:effectLst/>
                <a:latin typeface="Google Sans"/>
              </a:rPr>
              <a:t> Britannica</a:t>
            </a:r>
            <a:endParaRPr lang="en-US" sz="5400" b="1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11" name="TextBox 44">
            <a:extLst>
              <a:ext uri="{FF2B5EF4-FFF2-40B4-BE49-F238E27FC236}">
                <a16:creationId xmlns:a16="http://schemas.microsoft.com/office/drawing/2014/main" id="{1AFED82E-EBCF-FC4E-EF4A-2A3330C39567}"/>
              </a:ext>
            </a:extLst>
          </p:cNvPr>
          <p:cNvSpPr txBox="1"/>
          <p:nvPr/>
        </p:nvSpPr>
        <p:spPr>
          <a:xfrm>
            <a:off x="1586532" y="5753100"/>
            <a:ext cx="8706025" cy="550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1955"/>
              </a:lnSpc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rgbClr val="000000"/>
                </a:solidFill>
                <a:latin typeface="Montserrat"/>
              </a:rPr>
              <a:t>Bola vydávaná 244 rokov – tlačená</a:t>
            </a:r>
          </a:p>
          <a:p>
            <a:pPr marL="457200" indent="-457200">
              <a:lnSpc>
                <a:spcPts val="1955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C8E645-9080-8233-65F9-972717219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0200" y="0"/>
            <a:ext cx="5290951" cy="9858076"/>
          </a:xfrm>
          <a:prstGeom prst="rect">
            <a:avLst/>
          </a:prstGeom>
        </p:spPr>
      </p:pic>
      <p:sp>
        <p:nvSpPr>
          <p:cNvPr id="7" name="TextBox 44">
            <a:extLst>
              <a:ext uri="{FF2B5EF4-FFF2-40B4-BE49-F238E27FC236}">
                <a16:creationId xmlns:a16="http://schemas.microsoft.com/office/drawing/2014/main" id="{AAA88C52-999E-31D6-C481-BC5D3B61593E}"/>
              </a:ext>
            </a:extLst>
          </p:cNvPr>
          <p:cNvSpPr txBox="1"/>
          <p:nvPr/>
        </p:nvSpPr>
        <p:spPr>
          <a:xfrm>
            <a:off x="1601555" y="6405909"/>
            <a:ext cx="8706025" cy="293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1955"/>
              </a:lnSpc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rgbClr val="000000"/>
                </a:solidFill>
                <a:latin typeface="Montserrat"/>
              </a:rPr>
              <a:t>Od roku 1994 na CD za 1200 USD</a:t>
            </a:r>
            <a:endParaRPr lang="en-US" sz="32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8" name="TextBox 44">
            <a:extLst>
              <a:ext uri="{FF2B5EF4-FFF2-40B4-BE49-F238E27FC236}">
                <a16:creationId xmlns:a16="http://schemas.microsoft.com/office/drawing/2014/main" id="{C669AD39-989C-BA10-5D3F-976EDF5E934B}"/>
              </a:ext>
            </a:extLst>
          </p:cNvPr>
          <p:cNvSpPr txBox="1"/>
          <p:nvPr/>
        </p:nvSpPr>
        <p:spPr>
          <a:xfrm>
            <a:off x="1583358" y="7001443"/>
            <a:ext cx="8706025" cy="550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1955"/>
              </a:lnSpc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rgbClr val="000000"/>
                </a:solidFill>
                <a:latin typeface="Montserrat"/>
              </a:rPr>
              <a:t>V roku 1990 este 100 tis predaných</a:t>
            </a:r>
          </a:p>
          <a:p>
            <a:pPr>
              <a:lnSpc>
                <a:spcPts val="1955"/>
              </a:lnSpc>
            </a:pPr>
            <a:endParaRPr lang="en-US" sz="32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0" name="TextBox 44">
            <a:extLst>
              <a:ext uri="{FF2B5EF4-FFF2-40B4-BE49-F238E27FC236}">
                <a16:creationId xmlns:a16="http://schemas.microsoft.com/office/drawing/2014/main" id="{2EC0C080-D172-9B6E-2362-15B648528FBA}"/>
              </a:ext>
            </a:extLst>
          </p:cNvPr>
          <p:cNvSpPr txBox="1"/>
          <p:nvPr/>
        </p:nvSpPr>
        <p:spPr>
          <a:xfrm>
            <a:off x="1575147" y="7611043"/>
            <a:ext cx="8706025" cy="550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1955"/>
              </a:lnSpc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rgbClr val="000000"/>
                </a:solidFill>
                <a:latin typeface="Montserrat"/>
              </a:rPr>
              <a:t>V roku 1996 už len 6 tis predaných ks</a:t>
            </a:r>
          </a:p>
          <a:p>
            <a:pPr>
              <a:lnSpc>
                <a:spcPts val="1955"/>
              </a:lnSpc>
            </a:pPr>
            <a:endParaRPr lang="en-US" sz="32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4" name="TextBox 44">
            <a:extLst>
              <a:ext uri="{FF2B5EF4-FFF2-40B4-BE49-F238E27FC236}">
                <a16:creationId xmlns:a16="http://schemas.microsoft.com/office/drawing/2014/main" id="{5B7F8106-C335-EF49-36FE-6EFAA750C952}"/>
              </a:ext>
            </a:extLst>
          </p:cNvPr>
          <p:cNvSpPr txBox="1"/>
          <p:nvPr/>
        </p:nvSpPr>
        <p:spPr>
          <a:xfrm>
            <a:off x="1566577" y="8500459"/>
            <a:ext cx="8706025" cy="293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55"/>
              </a:lnSpc>
            </a:pPr>
            <a:r>
              <a:rPr lang="sk-SK" sz="3200" b="1" dirty="0" err="1">
                <a:solidFill>
                  <a:srgbClr val="FF0000"/>
                </a:solidFill>
                <a:latin typeface="Montserrat"/>
              </a:rPr>
              <a:t>Wikipedia</a:t>
            </a:r>
            <a:r>
              <a:rPr lang="sk-SK" sz="3200" b="1" dirty="0">
                <a:solidFill>
                  <a:srgbClr val="FF0000"/>
                </a:solidFill>
                <a:latin typeface="Montserrat"/>
              </a:rPr>
              <a:t> zadarmo </a:t>
            </a:r>
            <a:endParaRPr lang="en-US" sz="3200" b="1" dirty="0">
              <a:solidFill>
                <a:srgbClr val="FF0000"/>
              </a:solidFill>
              <a:latin typeface="Montserrat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5CC89373-1BC4-A124-0682-27FB99FF382F}"/>
              </a:ext>
            </a:extLst>
          </p:cNvPr>
          <p:cNvGrpSpPr/>
          <p:nvPr/>
        </p:nvGrpSpPr>
        <p:grpSpPr>
          <a:xfrm>
            <a:off x="11955315" y="-545104"/>
            <a:ext cx="9206515" cy="11377208"/>
            <a:chOff x="0" y="0"/>
            <a:chExt cx="812800" cy="8128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006401E5-73A3-931F-A42D-ADD5BF3C769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</p:spPr>
          <p:txBody>
            <a:bodyPr/>
            <a:lstStyle/>
            <a:p>
              <a:endParaRPr lang="sk-SK" dirty="0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A8BB3BBC-C65F-69EA-12EC-5D6434F03A1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217A0AAC-7F88-9172-8388-B6E90CD36C71}"/>
              </a:ext>
            </a:extLst>
          </p:cNvPr>
          <p:cNvGrpSpPr/>
          <p:nvPr/>
        </p:nvGrpSpPr>
        <p:grpSpPr>
          <a:xfrm>
            <a:off x="10305753" y="2479531"/>
            <a:ext cx="5867400" cy="6828434"/>
            <a:chOff x="0" y="0"/>
            <a:chExt cx="812800" cy="812800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91D5A18-A55B-9003-BCD9-F93ED83A4CE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266700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F55663F6-C592-C38A-9ED9-0F4C01D1066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C14CD97-0248-9ED8-F083-478B72787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0751" y="2755448"/>
            <a:ext cx="5611177" cy="65104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1" name="Group 2">
            <a:extLst>
              <a:ext uri="{FF2B5EF4-FFF2-40B4-BE49-F238E27FC236}">
                <a16:creationId xmlns:a16="http://schemas.microsoft.com/office/drawing/2014/main" id="{D1749130-D186-E517-85AA-6C0185930BB7}"/>
              </a:ext>
            </a:extLst>
          </p:cNvPr>
          <p:cNvGrpSpPr/>
          <p:nvPr/>
        </p:nvGrpSpPr>
        <p:grpSpPr>
          <a:xfrm>
            <a:off x="2211695" y="562337"/>
            <a:ext cx="14175735" cy="1383887"/>
            <a:chOff x="0" y="0"/>
            <a:chExt cx="3226786" cy="406400"/>
          </a:xfrm>
        </p:grpSpPr>
        <p:sp>
          <p:nvSpPr>
            <p:cNvPr id="52" name="Freeform 3">
              <a:extLst>
                <a:ext uri="{FF2B5EF4-FFF2-40B4-BE49-F238E27FC236}">
                  <a16:creationId xmlns:a16="http://schemas.microsoft.com/office/drawing/2014/main" id="{4784D94B-794C-7153-98D1-86A6A1CE1E4A}"/>
                </a:ext>
              </a:extLst>
            </p:cNvPr>
            <p:cNvSpPr/>
            <p:nvPr/>
          </p:nvSpPr>
          <p:spPr>
            <a:xfrm>
              <a:off x="0" y="0"/>
              <a:ext cx="3226786" cy="406400"/>
            </a:xfrm>
            <a:custGeom>
              <a:avLst/>
              <a:gdLst/>
              <a:ahLst/>
              <a:cxnLst/>
              <a:rect l="l" t="t" r="r" b="b"/>
              <a:pathLst>
                <a:path w="3226786" h="406400">
                  <a:moveTo>
                    <a:pt x="3023586" y="0"/>
                  </a:moveTo>
                  <a:cubicBezTo>
                    <a:pt x="3135810" y="0"/>
                    <a:pt x="3226786" y="90976"/>
                    <a:pt x="3226786" y="203200"/>
                  </a:cubicBezTo>
                  <a:cubicBezTo>
                    <a:pt x="3226786" y="315424"/>
                    <a:pt x="3135810" y="406400"/>
                    <a:pt x="302358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857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3" name="TextBox 4">
              <a:extLst>
                <a:ext uri="{FF2B5EF4-FFF2-40B4-BE49-F238E27FC236}">
                  <a16:creationId xmlns:a16="http://schemas.microsoft.com/office/drawing/2014/main" id="{2E943E39-BA9A-E482-7E18-486BCEA6FB64}"/>
                </a:ext>
              </a:extLst>
            </p:cNvPr>
            <p:cNvSpPr txBox="1"/>
            <p:nvPr/>
          </p:nvSpPr>
          <p:spPr>
            <a:xfrm>
              <a:off x="0" y="-38100"/>
              <a:ext cx="322678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6" name="TextBox 28">
            <a:extLst>
              <a:ext uri="{FF2B5EF4-FFF2-40B4-BE49-F238E27FC236}">
                <a16:creationId xmlns:a16="http://schemas.microsoft.com/office/drawing/2014/main" id="{DE7E224E-7562-807B-AEE5-4C4972B15880}"/>
              </a:ext>
            </a:extLst>
          </p:cNvPr>
          <p:cNvSpPr txBox="1"/>
          <p:nvPr/>
        </p:nvSpPr>
        <p:spPr>
          <a:xfrm>
            <a:off x="2238837" y="875154"/>
            <a:ext cx="14175735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sk-SK" sz="4800" dirty="0">
                <a:solidFill>
                  <a:srgbClr val="FFFFFF"/>
                </a:solidFill>
                <a:latin typeface="Montserrat Bold"/>
              </a:rPr>
              <a:t>Digitálna disrupcia – kreatívna deštrukcia</a:t>
            </a:r>
            <a:endParaRPr lang="en-US" sz="4800" dirty="0">
              <a:solidFill>
                <a:srgbClr val="FFFFFF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798026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275377" y="637189"/>
            <a:ext cx="9012623" cy="9012623"/>
          </a:xfrm>
          <a:custGeom>
            <a:avLst/>
            <a:gdLst/>
            <a:ahLst/>
            <a:cxnLst/>
            <a:rect l="l" t="t" r="r" b="b"/>
            <a:pathLst>
              <a:path w="9012623" h="9012623">
                <a:moveTo>
                  <a:pt x="0" y="0"/>
                </a:moveTo>
                <a:lnTo>
                  <a:pt x="9012623" y="0"/>
                </a:lnTo>
                <a:lnTo>
                  <a:pt x="9012623" y="9012622"/>
                </a:lnTo>
                <a:lnTo>
                  <a:pt x="0" y="9012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54" name="Group 14">
            <a:extLst>
              <a:ext uri="{FF2B5EF4-FFF2-40B4-BE49-F238E27FC236}">
                <a16:creationId xmlns:a16="http://schemas.microsoft.com/office/drawing/2014/main" id="{69800070-3DD7-8F5C-5832-E8D07EB97FEC}"/>
              </a:ext>
            </a:extLst>
          </p:cNvPr>
          <p:cNvGrpSpPr/>
          <p:nvPr/>
        </p:nvGrpSpPr>
        <p:grpSpPr>
          <a:xfrm>
            <a:off x="448192" y="407060"/>
            <a:ext cx="964540" cy="964540"/>
            <a:chOff x="0" y="0"/>
            <a:chExt cx="812800" cy="812800"/>
          </a:xfrm>
        </p:grpSpPr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9228A220-FF9A-F2A6-1476-C0D1698841E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6" name="TextBox 16">
              <a:extLst>
                <a:ext uri="{FF2B5EF4-FFF2-40B4-BE49-F238E27FC236}">
                  <a16:creationId xmlns:a16="http://schemas.microsoft.com/office/drawing/2014/main" id="{D44B3659-1346-0E93-B290-5DA7FC36437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7" name="Group 17">
            <a:extLst>
              <a:ext uri="{FF2B5EF4-FFF2-40B4-BE49-F238E27FC236}">
                <a16:creationId xmlns:a16="http://schemas.microsoft.com/office/drawing/2014/main" id="{50C3753A-CC40-E6D1-7153-3D3E3F7F291A}"/>
              </a:ext>
            </a:extLst>
          </p:cNvPr>
          <p:cNvGrpSpPr/>
          <p:nvPr/>
        </p:nvGrpSpPr>
        <p:grpSpPr>
          <a:xfrm>
            <a:off x="1027260" y="619115"/>
            <a:ext cx="678745" cy="678745"/>
            <a:chOff x="0" y="0"/>
            <a:chExt cx="812800" cy="812800"/>
          </a:xfrm>
        </p:grpSpPr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1912206F-8897-D771-CF80-C889BA030B4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99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9" name="TextBox 19">
              <a:extLst>
                <a:ext uri="{FF2B5EF4-FFF2-40B4-BE49-F238E27FC236}">
                  <a16:creationId xmlns:a16="http://schemas.microsoft.com/office/drawing/2014/main" id="{740B6E0D-41CC-8F1E-5B09-A5702D38A9E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0" name="Group 20">
            <a:extLst>
              <a:ext uri="{FF2B5EF4-FFF2-40B4-BE49-F238E27FC236}">
                <a16:creationId xmlns:a16="http://schemas.microsoft.com/office/drawing/2014/main" id="{A8BCA9FB-4955-F319-CE52-8A3526866D67}"/>
              </a:ext>
            </a:extLst>
          </p:cNvPr>
          <p:cNvGrpSpPr/>
          <p:nvPr/>
        </p:nvGrpSpPr>
        <p:grpSpPr>
          <a:xfrm>
            <a:off x="16342057" y="495500"/>
            <a:ext cx="964540" cy="964540"/>
            <a:chOff x="0" y="0"/>
            <a:chExt cx="812800" cy="812800"/>
          </a:xfrm>
        </p:grpSpPr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F67D1A8C-D571-9E83-DE48-62051DEA060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62" name="TextBox 22">
              <a:extLst>
                <a:ext uri="{FF2B5EF4-FFF2-40B4-BE49-F238E27FC236}">
                  <a16:creationId xmlns:a16="http://schemas.microsoft.com/office/drawing/2014/main" id="{955EB19E-B770-ADD6-2421-3D9CB760534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3" name="Group 23">
            <a:extLst>
              <a:ext uri="{FF2B5EF4-FFF2-40B4-BE49-F238E27FC236}">
                <a16:creationId xmlns:a16="http://schemas.microsoft.com/office/drawing/2014/main" id="{03B4F61D-EBD7-152B-8DE1-86608093256C}"/>
              </a:ext>
            </a:extLst>
          </p:cNvPr>
          <p:cNvGrpSpPr/>
          <p:nvPr/>
        </p:nvGrpSpPr>
        <p:grpSpPr>
          <a:xfrm>
            <a:off x="16046917" y="707555"/>
            <a:ext cx="678745" cy="678745"/>
            <a:chOff x="0" y="0"/>
            <a:chExt cx="812800" cy="812800"/>
          </a:xfrm>
        </p:grpSpPr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7FC60A88-1B9E-48BE-DE48-AB796A0A4EC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99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65" name="TextBox 25">
              <a:extLst>
                <a:ext uri="{FF2B5EF4-FFF2-40B4-BE49-F238E27FC236}">
                  <a16:creationId xmlns:a16="http://schemas.microsoft.com/office/drawing/2014/main" id="{5FACF57E-45EE-9F55-36AE-F4AEC1971D6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2" name="TextBox 39">
            <a:extLst>
              <a:ext uri="{FF2B5EF4-FFF2-40B4-BE49-F238E27FC236}">
                <a16:creationId xmlns:a16="http://schemas.microsoft.com/office/drawing/2014/main" id="{5190650C-56B7-40AA-2BD4-6716DE73201E}"/>
              </a:ext>
            </a:extLst>
          </p:cNvPr>
          <p:cNvSpPr txBox="1"/>
          <p:nvPr/>
        </p:nvSpPr>
        <p:spPr>
          <a:xfrm>
            <a:off x="2590800" y="2866738"/>
            <a:ext cx="7745980" cy="420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30"/>
              </a:lnSpc>
            </a:pPr>
            <a:r>
              <a:rPr lang="sk-SK" sz="5400" b="1" i="0" dirty="0">
                <a:solidFill>
                  <a:srgbClr val="1F1F1F"/>
                </a:solidFill>
                <a:effectLst/>
                <a:latin typeface="Montserrat" panose="00000500000000000000" pitchFamily="2" charset="-18"/>
              </a:rPr>
              <a:t>3D tlač</a:t>
            </a:r>
            <a:endParaRPr lang="en-US" sz="5400" b="1" dirty="0">
              <a:solidFill>
                <a:srgbClr val="000000"/>
              </a:solidFill>
              <a:latin typeface="Montserrat" panose="00000500000000000000" pitchFamily="2" charset="-18"/>
            </a:endParaRPr>
          </a:p>
        </p:txBody>
      </p:sp>
      <p:grpSp>
        <p:nvGrpSpPr>
          <p:cNvPr id="51" name="Group 2">
            <a:extLst>
              <a:ext uri="{FF2B5EF4-FFF2-40B4-BE49-F238E27FC236}">
                <a16:creationId xmlns:a16="http://schemas.microsoft.com/office/drawing/2014/main" id="{D1749130-D186-E517-85AA-6C0185930BB7}"/>
              </a:ext>
            </a:extLst>
          </p:cNvPr>
          <p:cNvGrpSpPr/>
          <p:nvPr/>
        </p:nvGrpSpPr>
        <p:grpSpPr>
          <a:xfrm>
            <a:off x="2211695" y="562337"/>
            <a:ext cx="14175735" cy="1383887"/>
            <a:chOff x="0" y="0"/>
            <a:chExt cx="3226786" cy="406400"/>
          </a:xfrm>
        </p:grpSpPr>
        <p:sp>
          <p:nvSpPr>
            <p:cNvPr id="52" name="Freeform 3">
              <a:extLst>
                <a:ext uri="{FF2B5EF4-FFF2-40B4-BE49-F238E27FC236}">
                  <a16:creationId xmlns:a16="http://schemas.microsoft.com/office/drawing/2014/main" id="{4784D94B-794C-7153-98D1-86A6A1CE1E4A}"/>
                </a:ext>
              </a:extLst>
            </p:cNvPr>
            <p:cNvSpPr/>
            <p:nvPr/>
          </p:nvSpPr>
          <p:spPr>
            <a:xfrm>
              <a:off x="0" y="0"/>
              <a:ext cx="3226786" cy="406400"/>
            </a:xfrm>
            <a:custGeom>
              <a:avLst/>
              <a:gdLst/>
              <a:ahLst/>
              <a:cxnLst/>
              <a:rect l="l" t="t" r="r" b="b"/>
              <a:pathLst>
                <a:path w="3226786" h="406400">
                  <a:moveTo>
                    <a:pt x="3023586" y="0"/>
                  </a:moveTo>
                  <a:cubicBezTo>
                    <a:pt x="3135810" y="0"/>
                    <a:pt x="3226786" y="90976"/>
                    <a:pt x="3226786" y="203200"/>
                  </a:cubicBezTo>
                  <a:cubicBezTo>
                    <a:pt x="3226786" y="315424"/>
                    <a:pt x="3135810" y="406400"/>
                    <a:pt x="302358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857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3" name="TextBox 4">
              <a:extLst>
                <a:ext uri="{FF2B5EF4-FFF2-40B4-BE49-F238E27FC236}">
                  <a16:creationId xmlns:a16="http://schemas.microsoft.com/office/drawing/2014/main" id="{2E943E39-BA9A-E482-7E18-486BCEA6FB64}"/>
                </a:ext>
              </a:extLst>
            </p:cNvPr>
            <p:cNvSpPr txBox="1"/>
            <p:nvPr/>
          </p:nvSpPr>
          <p:spPr>
            <a:xfrm>
              <a:off x="0" y="-38100"/>
              <a:ext cx="322678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6" name="TextBox 28">
            <a:extLst>
              <a:ext uri="{FF2B5EF4-FFF2-40B4-BE49-F238E27FC236}">
                <a16:creationId xmlns:a16="http://schemas.microsoft.com/office/drawing/2014/main" id="{DE7E224E-7562-807B-AEE5-4C4972B15880}"/>
              </a:ext>
            </a:extLst>
          </p:cNvPr>
          <p:cNvSpPr txBox="1"/>
          <p:nvPr/>
        </p:nvSpPr>
        <p:spPr>
          <a:xfrm>
            <a:off x="2238837" y="875154"/>
            <a:ext cx="14175735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sk-SK" sz="4800" dirty="0">
                <a:solidFill>
                  <a:srgbClr val="FFFFFF"/>
                </a:solidFill>
                <a:latin typeface="Montserrat Bold"/>
              </a:rPr>
              <a:t>Digitálna disrupcia – kreatívna deštrukcia</a:t>
            </a:r>
            <a:endParaRPr lang="en-US" sz="4800" dirty="0">
              <a:solidFill>
                <a:srgbClr val="FFFFFF"/>
              </a:solidFill>
              <a:latin typeface="Montserrat 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4E1298-BA8D-3DF1-07E6-3EA646C4C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6704" y="2053761"/>
            <a:ext cx="8961296" cy="74938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3FFCDF-FA7A-D60C-5C74-B7BC09D763B9}"/>
              </a:ext>
            </a:extLst>
          </p:cNvPr>
          <p:cNvSpPr txBox="1"/>
          <p:nvPr/>
        </p:nvSpPr>
        <p:spPr>
          <a:xfrm>
            <a:off x="2452513" y="3530371"/>
            <a:ext cx="1401890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dirty="0">
                <a:latin typeface="Montserrat" panose="00000500000000000000" pitchFamily="2" charset="-18"/>
              </a:rPr>
              <a:t>1913 Henry Ford, T model – sériová výroba- malá rozmanitosť – veľký objem výroby</a:t>
            </a:r>
          </a:p>
          <a:p>
            <a:endParaRPr lang="sk-SK" sz="2800" dirty="0">
              <a:latin typeface="Montserrat" panose="00000500000000000000" pitchFamily="2" charset="-1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dirty="0">
                <a:latin typeface="Montserrat" panose="00000500000000000000" pitchFamily="2" charset="-18"/>
              </a:rPr>
              <a:t>Dnes vládnucim fenoménom je personalizácia produktov – Industry 4.0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>
              <a:latin typeface="Montserrat" panose="00000500000000000000" pitchFamily="2" charset="-1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dirty="0">
                <a:latin typeface="Montserrat" panose="00000500000000000000" pitchFamily="2" charset="-18"/>
              </a:rPr>
              <a:t>Hodnotový reťazec I.4.0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k-SK" sz="2800" dirty="0">
                <a:latin typeface="Montserrat" panose="00000500000000000000" pitchFamily="2" charset="-18"/>
              </a:rPr>
              <a:t>individuálne požiadavky zákazníkov (VW)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k-SK" sz="2800" dirty="0">
                <a:latin typeface="Montserrat" panose="00000500000000000000" pitchFamily="2" charset="-18"/>
              </a:rPr>
              <a:t>zber požiadaviek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k-SK" sz="2800" dirty="0">
                <a:latin typeface="Montserrat" panose="00000500000000000000" pitchFamily="2" charset="-18"/>
              </a:rPr>
              <a:t>objednávka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k-SK" sz="2800" dirty="0">
                <a:latin typeface="Montserrat" panose="00000500000000000000" pitchFamily="2" charset="-18"/>
              </a:rPr>
              <a:t>vývoj a výroba (automatická koordinácia výrobných procesov)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k-SK" sz="2800" dirty="0">
                <a:latin typeface="Montserrat" panose="00000500000000000000" pitchFamily="2" charset="-18"/>
              </a:rPr>
              <a:t>expedícia koncovému zákazníkovi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k-SK" sz="2800" dirty="0">
                <a:latin typeface="Montserrat" panose="00000500000000000000" pitchFamily="2" charset="-18"/>
              </a:rPr>
              <a:t>recyklácia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8D701E-8309-8AFC-1B46-5CDCD3A43E36}"/>
              </a:ext>
            </a:extLst>
          </p:cNvPr>
          <p:cNvSpPr txBox="1"/>
          <p:nvPr/>
        </p:nvSpPr>
        <p:spPr>
          <a:xfrm>
            <a:off x="2807880" y="8847921"/>
            <a:ext cx="14018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-18"/>
              </a:rPr>
              <a:t>Hnacím motorom individualizácie výroby je  </a:t>
            </a:r>
            <a:r>
              <a:rPr lang="sk-SK" sz="5400" b="1" dirty="0">
                <a:solidFill>
                  <a:srgbClr val="FF0000"/>
                </a:solidFill>
                <a:latin typeface="Montserrat" panose="00000500000000000000" pitchFamily="2" charset="-18"/>
              </a:rPr>
              <a:t>3D tlač</a:t>
            </a:r>
            <a:endParaRPr lang="sk-SK" sz="4000" b="1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50843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275377" y="637189"/>
            <a:ext cx="9012623" cy="9012623"/>
          </a:xfrm>
          <a:custGeom>
            <a:avLst/>
            <a:gdLst/>
            <a:ahLst/>
            <a:cxnLst/>
            <a:rect l="l" t="t" r="r" b="b"/>
            <a:pathLst>
              <a:path w="9012623" h="9012623">
                <a:moveTo>
                  <a:pt x="0" y="0"/>
                </a:moveTo>
                <a:lnTo>
                  <a:pt x="9012623" y="0"/>
                </a:lnTo>
                <a:lnTo>
                  <a:pt x="9012623" y="9012622"/>
                </a:lnTo>
                <a:lnTo>
                  <a:pt x="0" y="9012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54" name="Group 14">
            <a:extLst>
              <a:ext uri="{FF2B5EF4-FFF2-40B4-BE49-F238E27FC236}">
                <a16:creationId xmlns:a16="http://schemas.microsoft.com/office/drawing/2014/main" id="{69800070-3DD7-8F5C-5832-E8D07EB97FEC}"/>
              </a:ext>
            </a:extLst>
          </p:cNvPr>
          <p:cNvGrpSpPr/>
          <p:nvPr/>
        </p:nvGrpSpPr>
        <p:grpSpPr>
          <a:xfrm>
            <a:off x="448192" y="407060"/>
            <a:ext cx="964540" cy="964540"/>
            <a:chOff x="0" y="0"/>
            <a:chExt cx="812800" cy="812800"/>
          </a:xfrm>
        </p:grpSpPr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9228A220-FF9A-F2A6-1476-C0D1698841E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6" name="TextBox 16">
              <a:extLst>
                <a:ext uri="{FF2B5EF4-FFF2-40B4-BE49-F238E27FC236}">
                  <a16:creationId xmlns:a16="http://schemas.microsoft.com/office/drawing/2014/main" id="{D44B3659-1346-0E93-B290-5DA7FC36437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7" name="Group 17">
            <a:extLst>
              <a:ext uri="{FF2B5EF4-FFF2-40B4-BE49-F238E27FC236}">
                <a16:creationId xmlns:a16="http://schemas.microsoft.com/office/drawing/2014/main" id="{50C3753A-CC40-E6D1-7153-3D3E3F7F291A}"/>
              </a:ext>
            </a:extLst>
          </p:cNvPr>
          <p:cNvGrpSpPr/>
          <p:nvPr/>
        </p:nvGrpSpPr>
        <p:grpSpPr>
          <a:xfrm>
            <a:off x="1027260" y="619115"/>
            <a:ext cx="678745" cy="678745"/>
            <a:chOff x="0" y="0"/>
            <a:chExt cx="812800" cy="812800"/>
          </a:xfrm>
        </p:grpSpPr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1912206F-8897-D771-CF80-C889BA030B4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99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9" name="TextBox 19">
              <a:extLst>
                <a:ext uri="{FF2B5EF4-FFF2-40B4-BE49-F238E27FC236}">
                  <a16:creationId xmlns:a16="http://schemas.microsoft.com/office/drawing/2014/main" id="{740B6E0D-41CC-8F1E-5B09-A5702D38A9E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0" name="Group 20">
            <a:extLst>
              <a:ext uri="{FF2B5EF4-FFF2-40B4-BE49-F238E27FC236}">
                <a16:creationId xmlns:a16="http://schemas.microsoft.com/office/drawing/2014/main" id="{A8BCA9FB-4955-F319-CE52-8A3526866D67}"/>
              </a:ext>
            </a:extLst>
          </p:cNvPr>
          <p:cNvGrpSpPr/>
          <p:nvPr/>
        </p:nvGrpSpPr>
        <p:grpSpPr>
          <a:xfrm>
            <a:off x="16342057" y="495500"/>
            <a:ext cx="964540" cy="964540"/>
            <a:chOff x="0" y="0"/>
            <a:chExt cx="812800" cy="812800"/>
          </a:xfrm>
        </p:grpSpPr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F67D1A8C-D571-9E83-DE48-62051DEA060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62" name="TextBox 22">
              <a:extLst>
                <a:ext uri="{FF2B5EF4-FFF2-40B4-BE49-F238E27FC236}">
                  <a16:creationId xmlns:a16="http://schemas.microsoft.com/office/drawing/2014/main" id="{955EB19E-B770-ADD6-2421-3D9CB760534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3" name="Group 23">
            <a:extLst>
              <a:ext uri="{FF2B5EF4-FFF2-40B4-BE49-F238E27FC236}">
                <a16:creationId xmlns:a16="http://schemas.microsoft.com/office/drawing/2014/main" id="{03B4F61D-EBD7-152B-8DE1-86608093256C}"/>
              </a:ext>
            </a:extLst>
          </p:cNvPr>
          <p:cNvGrpSpPr/>
          <p:nvPr/>
        </p:nvGrpSpPr>
        <p:grpSpPr>
          <a:xfrm>
            <a:off x="16046917" y="707555"/>
            <a:ext cx="678745" cy="678745"/>
            <a:chOff x="0" y="0"/>
            <a:chExt cx="812800" cy="812800"/>
          </a:xfrm>
        </p:grpSpPr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7FC60A88-1B9E-48BE-DE48-AB796A0A4EC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99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65" name="TextBox 25">
              <a:extLst>
                <a:ext uri="{FF2B5EF4-FFF2-40B4-BE49-F238E27FC236}">
                  <a16:creationId xmlns:a16="http://schemas.microsoft.com/office/drawing/2014/main" id="{5FACF57E-45EE-9F55-36AE-F4AEC1971D6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1" name="Group 2">
            <a:extLst>
              <a:ext uri="{FF2B5EF4-FFF2-40B4-BE49-F238E27FC236}">
                <a16:creationId xmlns:a16="http://schemas.microsoft.com/office/drawing/2014/main" id="{D1749130-D186-E517-85AA-6C0185930BB7}"/>
              </a:ext>
            </a:extLst>
          </p:cNvPr>
          <p:cNvGrpSpPr/>
          <p:nvPr/>
        </p:nvGrpSpPr>
        <p:grpSpPr>
          <a:xfrm>
            <a:off x="2211695" y="589231"/>
            <a:ext cx="14175735" cy="1383887"/>
            <a:chOff x="0" y="0"/>
            <a:chExt cx="3226786" cy="406400"/>
          </a:xfrm>
        </p:grpSpPr>
        <p:sp>
          <p:nvSpPr>
            <p:cNvPr id="52" name="Freeform 3">
              <a:extLst>
                <a:ext uri="{FF2B5EF4-FFF2-40B4-BE49-F238E27FC236}">
                  <a16:creationId xmlns:a16="http://schemas.microsoft.com/office/drawing/2014/main" id="{4784D94B-794C-7153-98D1-86A6A1CE1E4A}"/>
                </a:ext>
              </a:extLst>
            </p:cNvPr>
            <p:cNvSpPr/>
            <p:nvPr/>
          </p:nvSpPr>
          <p:spPr>
            <a:xfrm>
              <a:off x="0" y="0"/>
              <a:ext cx="3226786" cy="406400"/>
            </a:xfrm>
            <a:custGeom>
              <a:avLst/>
              <a:gdLst/>
              <a:ahLst/>
              <a:cxnLst/>
              <a:rect l="l" t="t" r="r" b="b"/>
              <a:pathLst>
                <a:path w="3226786" h="406400">
                  <a:moveTo>
                    <a:pt x="3023586" y="0"/>
                  </a:moveTo>
                  <a:cubicBezTo>
                    <a:pt x="3135810" y="0"/>
                    <a:pt x="3226786" y="90976"/>
                    <a:pt x="3226786" y="203200"/>
                  </a:cubicBezTo>
                  <a:cubicBezTo>
                    <a:pt x="3226786" y="315424"/>
                    <a:pt x="3135810" y="406400"/>
                    <a:pt x="302358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857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3" name="TextBox 4">
              <a:extLst>
                <a:ext uri="{FF2B5EF4-FFF2-40B4-BE49-F238E27FC236}">
                  <a16:creationId xmlns:a16="http://schemas.microsoft.com/office/drawing/2014/main" id="{2E943E39-BA9A-E482-7E18-486BCEA6FB64}"/>
                </a:ext>
              </a:extLst>
            </p:cNvPr>
            <p:cNvSpPr txBox="1"/>
            <p:nvPr/>
          </p:nvSpPr>
          <p:spPr>
            <a:xfrm>
              <a:off x="0" y="-38100"/>
              <a:ext cx="322678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6" name="TextBox 28">
            <a:extLst>
              <a:ext uri="{FF2B5EF4-FFF2-40B4-BE49-F238E27FC236}">
                <a16:creationId xmlns:a16="http://schemas.microsoft.com/office/drawing/2014/main" id="{DE7E224E-7562-807B-AEE5-4C4972B15880}"/>
              </a:ext>
            </a:extLst>
          </p:cNvPr>
          <p:cNvSpPr txBox="1"/>
          <p:nvPr/>
        </p:nvSpPr>
        <p:spPr>
          <a:xfrm>
            <a:off x="2238837" y="875154"/>
            <a:ext cx="14175735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sk-SK" sz="4800" dirty="0">
                <a:solidFill>
                  <a:srgbClr val="FFFFFF"/>
                </a:solidFill>
                <a:latin typeface="Montserrat Bold"/>
              </a:rPr>
              <a:t>Digitálna disrupcia – kreatívna deštrukcia</a:t>
            </a:r>
            <a:endParaRPr lang="en-US" sz="4800" dirty="0">
              <a:solidFill>
                <a:srgbClr val="FFFFFF"/>
              </a:solidFill>
              <a:latin typeface="Montserrat Bold"/>
            </a:endParaRPr>
          </a:p>
        </p:txBody>
      </p:sp>
      <p:sp>
        <p:nvSpPr>
          <p:cNvPr id="2" name="TextBox 39">
            <a:extLst>
              <a:ext uri="{FF2B5EF4-FFF2-40B4-BE49-F238E27FC236}">
                <a16:creationId xmlns:a16="http://schemas.microsoft.com/office/drawing/2014/main" id="{A0AC2ABA-E822-1E8A-B4E3-76C221D0A9A6}"/>
              </a:ext>
            </a:extLst>
          </p:cNvPr>
          <p:cNvSpPr txBox="1"/>
          <p:nvPr/>
        </p:nvSpPr>
        <p:spPr>
          <a:xfrm>
            <a:off x="1591193" y="4667610"/>
            <a:ext cx="7745980" cy="420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30"/>
              </a:lnSpc>
            </a:pPr>
            <a:r>
              <a:rPr lang="sk-SK" sz="5400" b="1" i="0" dirty="0">
                <a:solidFill>
                  <a:srgbClr val="1F1F1F"/>
                </a:solidFill>
                <a:effectLst/>
                <a:latin typeface="Google Sans"/>
              </a:rPr>
              <a:t>WhatsApp</a:t>
            </a:r>
            <a:endParaRPr lang="en-US" sz="5400" b="1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3" name="TextBox 40">
            <a:extLst>
              <a:ext uri="{FF2B5EF4-FFF2-40B4-BE49-F238E27FC236}">
                <a16:creationId xmlns:a16="http://schemas.microsoft.com/office/drawing/2014/main" id="{5D7D096E-B1EF-B2D3-1574-44F1E3609CAF}"/>
              </a:ext>
            </a:extLst>
          </p:cNvPr>
          <p:cNvSpPr txBox="1"/>
          <p:nvPr/>
        </p:nvSpPr>
        <p:spPr>
          <a:xfrm>
            <a:off x="1700149" y="6935846"/>
            <a:ext cx="6801025" cy="1576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lnSpc>
                <a:spcPts val="1955"/>
              </a:lnSpc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rgbClr val="000000"/>
                </a:solidFill>
                <a:latin typeface="Montserrat"/>
              </a:rPr>
              <a:t>40 miliárd správ denne</a:t>
            </a:r>
          </a:p>
          <a:p>
            <a:pPr>
              <a:lnSpc>
                <a:spcPts val="1955"/>
              </a:lnSpc>
            </a:pPr>
            <a:endParaRPr lang="sk-SK" sz="3200" dirty="0">
              <a:solidFill>
                <a:srgbClr val="000000"/>
              </a:solidFill>
              <a:latin typeface="Montserrat"/>
            </a:endParaRPr>
          </a:p>
          <a:p>
            <a:pPr marL="342900" indent="-342900">
              <a:lnSpc>
                <a:spcPts val="1955"/>
              </a:lnSpc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rgbClr val="000000"/>
                </a:solidFill>
                <a:latin typeface="Montserrat"/>
              </a:rPr>
              <a:t>1,6 miliardy fotiek</a:t>
            </a:r>
          </a:p>
          <a:p>
            <a:pPr>
              <a:lnSpc>
                <a:spcPts val="1955"/>
              </a:lnSpc>
            </a:pPr>
            <a:endParaRPr lang="sk-SK" sz="3200" dirty="0">
              <a:solidFill>
                <a:srgbClr val="000000"/>
              </a:solidFill>
              <a:latin typeface="Montserrat"/>
            </a:endParaRPr>
          </a:p>
          <a:p>
            <a:pPr marL="342900" indent="-342900">
              <a:lnSpc>
                <a:spcPts val="1955"/>
              </a:lnSpc>
              <a:buFont typeface="Arial" panose="020B0604020202020204" pitchFamily="34" charset="0"/>
              <a:buChar char="•"/>
            </a:pPr>
            <a:r>
              <a:rPr lang="sk-SK" sz="3200" dirty="0">
                <a:solidFill>
                  <a:srgbClr val="000000"/>
                </a:solidFill>
                <a:latin typeface="Montserrat"/>
              </a:rPr>
              <a:t>250 miliónov videí</a:t>
            </a:r>
          </a:p>
          <a:p>
            <a:pPr>
              <a:lnSpc>
                <a:spcPts val="1955"/>
              </a:lnSpc>
            </a:pPr>
            <a:endParaRPr lang="en-US" sz="32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" name="TextBox 39">
            <a:extLst>
              <a:ext uri="{FF2B5EF4-FFF2-40B4-BE49-F238E27FC236}">
                <a16:creationId xmlns:a16="http://schemas.microsoft.com/office/drawing/2014/main" id="{E0A431B3-FE71-EBA9-0268-1E7946792888}"/>
              </a:ext>
            </a:extLst>
          </p:cNvPr>
          <p:cNvSpPr txBox="1"/>
          <p:nvPr/>
        </p:nvSpPr>
        <p:spPr>
          <a:xfrm>
            <a:off x="1733301" y="6198352"/>
            <a:ext cx="1994569" cy="34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0"/>
              </a:lnSpc>
            </a:pPr>
            <a:r>
              <a:rPr lang="sk-SK" sz="3200" dirty="0">
                <a:solidFill>
                  <a:srgbClr val="000000"/>
                </a:solidFill>
                <a:latin typeface="Montserrat Bold"/>
              </a:rPr>
              <a:t>2015</a:t>
            </a:r>
            <a:endParaRPr lang="en-US" sz="3200" dirty="0">
              <a:solidFill>
                <a:srgbClr val="000000"/>
              </a:solidFill>
              <a:latin typeface="Montserrat 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A07F13-4962-F144-35DF-AF144F614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914" y="2015020"/>
            <a:ext cx="10132233" cy="75462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11351E-7664-297A-36F2-B1438A3FA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934" y="4719022"/>
            <a:ext cx="4286855" cy="42565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8FCE4E-559A-1CE8-FD41-AD1F9EB25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3415" y="4804166"/>
            <a:ext cx="5829048" cy="4086292"/>
          </a:xfrm>
          <a:prstGeom prst="rect">
            <a:avLst/>
          </a:prstGeom>
        </p:spPr>
      </p:pic>
      <p:sp>
        <p:nvSpPr>
          <p:cNvPr id="44" name="TextBox 44"/>
          <p:cNvSpPr txBox="1"/>
          <p:nvPr/>
        </p:nvSpPr>
        <p:spPr>
          <a:xfrm>
            <a:off x="1602469" y="2703285"/>
            <a:ext cx="15704128" cy="1075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55"/>
              </a:lnSpc>
            </a:pPr>
            <a:r>
              <a:rPr lang="sk-SK" sz="3600" dirty="0">
                <a:solidFill>
                  <a:srgbClr val="000000"/>
                </a:solidFill>
                <a:latin typeface="Montserrat"/>
              </a:rPr>
              <a:t>20 rokov než Telco dosiahlo</a:t>
            </a:r>
          </a:p>
          <a:p>
            <a:pPr>
              <a:lnSpc>
                <a:spcPts val="1955"/>
              </a:lnSpc>
            </a:pPr>
            <a:endParaRPr lang="sk-SK" sz="3600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1955"/>
              </a:lnSpc>
            </a:pPr>
            <a:r>
              <a:rPr lang="sk-SK" sz="3600" dirty="0">
                <a:solidFill>
                  <a:srgbClr val="000000"/>
                </a:solidFill>
                <a:latin typeface="Montserrat"/>
              </a:rPr>
              <a:t>20 miliárd správ denne (100 mlrd/y business TELCO )</a:t>
            </a:r>
            <a:endParaRPr lang="en-US" sz="3600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1955"/>
              </a:lnSpc>
            </a:pPr>
            <a:endParaRPr lang="en-US" sz="3600" dirty="0">
              <a:solidFill>
                <a:srgbClr val="000000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220738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21121" y="553907"/>
            <a:ext cx="14175735" cy="1383887"/>
            <a:chOff x="0" y="0"/>
            <a:chExt cx="3226786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26786" cy="406400"/>
            </a:xfrm>
            <a:custGeom>
              <a:avLst/>
              <a:gdLst/>
              <a:ahLst/>
              <a:cxnLst/>
              <a:rect l="l" t="t" r="r" b="b"/>
              <a:pathLst>
                <a:path w="3226786" h="406400">
                  <a:moveTo>
                    <a:pt x="3023586" y="0"/>
                  </a:moveTo>
                  <a:cubicBezTo>
                    <a:pt x="3135810" y="0"/>
                    <a:pt x="3226786" y="90976"/>
                    <a:pt x="3226786" y="203200"/>
                  </a:cubicBezTo>
                  <a:cubicBezTo>
                    <a:pt x="3226786" y="315424"/>
                    <a:pt x="3135810" y="406400"/>
                    <a:pt x="302358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857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2678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2250611"/>
            <a:ext cx="18288000" cy="6845477"/>
            <a:chOff x="0" y="0"/>
            <a:chExt cx="5917595" cy="26353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17595" cy="2635396"/>
            </a:xfrm>
            <a:custGeom>
              <a:avLst/>
              <a:gdLst/>
              <a:ahLst/>
              <a:cxnLst/>
              <a:rect l="l" t="t" r="r" b="b"/>
              <a:pathLst>
                <a:path w="5917595" h="2635396">
                  <a:moveTo>
                    <a:pt x="0" y="0"/>
                  </a:moveTo>
                  <a:lnTo>
                    <a:pt x="5917595" y="0"/>
                  </a:lnTo>
                  <a:lnTo>
                    <a:pt x="5917595" y="2635396"/>
                  </a:lnTo>
                  <a:lnTo>
                    <a:pt x="0" y="2635396"/>
                  </a:lnTo>
                  <a:close/>
                </a:path>
              </a:pathLst>
            </a:custGeom>
            <a:solidFill>
              <a:srgbClr val="293E6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917595" cy="26734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48192" y="407060"/>
            <a:ext cx="964540" cy="96454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7260" y="619115"/>
            <a:ext cx="678745" cy="67874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99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875695" y="407060"/>
            <a:ext cx="964540" cy="96454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580555" y="619115"/>
            <a:ext cx="678745" cy="67874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99B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048263" y="866724"/>
            <a:ext cx="14175735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sk-SK" sz="4800" dirty="0">
                <a:solidFill>
                  <a:srgbClr val="FFFFFF"/>
                </a:solidFill>
                <a:latin typeface="Montserrat Bold"/>
              </a:rPr>
              <a:t>Digitálna disrupcia – príčina</a:t>
            </a:r>
            <a:endParaRPr lang="en-US" sz="4800" dirty="0">
              <a:solidFill>
                <a:srgbClr val="FFFFFF"/>
              </a:solidFill>
              <a:latin typeface="Montserrat Bold"/>
            </a:endParaRPr>
          </a:p>
        </p:txBody>
      </p:sp>
      <p:sp>
        <p:nvSpPr>
          <p:cNvPr id="33" name="TextBox 28">
            <a:extLst>
              <a:ext uri="{FF2B5EF4-FFF2-40B4-BE49-F238E27FC236}">
                <a16:creationId xmlns:a16="http://schemas.microsoft.com/office/drawing/2014/main" id="{D8F756E3-8C53-80AC-6619-BFC3446DBAEF}"/>
              </a:ext>
            </a:extLst>
          </p:cNvPr>
          <p:cNvSpPr txBox="1"/>
          <p:nvPr/>
        </p:nvSpPr>
        <p:spPr>
          <a:xfrm>
            <a:off x="6781800" y="5295900"/>
            <a:ext cx="4268468" cy="1593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sk-SK" sz="33300" dirty="0">
                <a:solidFill>
                  <a:srgbClr val="FFFFFF"/>
                </a:solidFill>
                <a:latin typeface="Montserrat Bold"/>
              </a:rPr>
              <a:t>?</a:t>
            </a:r>
            <a:endParaRPr lang="en-US" sz="33300" dirty="0">
              <a:solidFill>
                <a:srgbClr val="FFFFFF"/>
              </a:solidFill>
              <a:latin typeface="Montserrat Bold"/>
            </a:endParaRPr>
          </a:p>
        </p:txBody>
      </p:sp>
      <p:sp>
        <p:nvSpPr>
          <p:cNvPr id="34" name="TextBox 15">
            <a:extLst>
              <a:ext uri="{FF2B5EF4-FFF2-40B4-BE49-F238E27FC236}">
                <a16:creationId xmlns:a16="http://schemas.microsoft.com/office/drawing/2014/main" id="{BC80FA73-7148-A3B5-EF2E-FBC49B7AEF79}"/>
              </a:ext>
            </a:extLst>
          </p:cNvPr>
          <p:cNvSpPr txBox="1"/>
          <p:nvPr/>
        </p:nvSpPr>
        <p:spPr>
          <a:xfrm>
            <a:off x="2286000" y="6743700"/>
            <a:ext cx="13910856" cy="1755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41"/>
              </a:lnSpc>
            </a:pPr>
            <a:r>
              <a:rPr lang="sk-SK" sz="5101" dirty="0">
                <a:solidFill>
                  <a:schemeClr val="bg1"/>
                </a:solidFill>
                <a:latin typeface="Montserrat Bold"/>
              </a:rPr>
              <a:t>nepochopenie a zlyhanie manažmentu spomínaných spoločností</a:t>
            </a:r>
            <a:endParaRPr lang="en-US" sz="5101" dirty="0">
              <a:solidFill>
                <a:schemeClr val="bg1"/>
              </a:solidFill>
              <a:latin typeface="Montserrat 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950605" y="0"/>
            <a:ext cx="11337395" cy="12754570"/>
            <a:chOff x="0" y="0"/>
            <a:chExt cx="5370413" cy="60417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A3D376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40000" contrast="-20000"/>
                        </a14:imgEffect>
                      </a14:imgLayer>
                    </a14:imgProps>
                  </a:ext>
                </a:extLst>
              </a:blip>
              <a:stretch>
                <a:fillRect l="-11073" r="-58737"/>
              </a:stretch>
            </a:blipFill>
          </p:spPr>
          <p:txBody>
            <a:bodyPr/>
            <a:lstStyle/>
            <a:p>
              <a:endParaRPr lang="sk-SK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55336" y="7223708"/>
            <a:ext cx="8239896" cy="4626084"/>
            <a:chOff x="0" y="0"/>
            <a:chExt cx="812800" cy="456326"/>
          </a:xfrm>
        </p:grpSpPr>
        <p:sp>
          <p:nvSpPr>
            <p:cNvPr id="7" name="TextBox 7"/>
            <p:cNvSpPr txBox="1"/>
            <p:nvPr/>
          </p:nvSpPr>
          <p:spPr>
            <a:xfrm>
              <a:off x="127000" y="173766"/>
              <a:ext cx="558800" cy="249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812800" cy="456326"/>
            </a:xfrm>
            <a:custGeom>
              <a:avLst/>
              <a:gdLst/>
              <a:ahLst/>
              <a:cxnLst/>
              <a:rect l="l" t="t" r="r" b="b"/>
              <a:pathLst>
                <a:path w="812800" h="456326">
                  <a:moveTo>
                    <a:pt x="406400" y="0"/>
                  </a:moveTo>
                  <a:lnTo>
                    <a:pt x="812800" y="456326"/>
                  </a:lnTo>
                  <a:lnTo>
                    <a:pt x="0" y="45632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60876" y="7250922"/>
            <a:ext cx="8239896" cy="4626084"/>
            <a:chOff x="0" y="0"/>
            <a:chExt cx="812800" cy="4563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56326"/>
            </a:xfrm>
            <a:custGeom>
              <a:avLst/>
              <a:gdLst/>
              <a:ahLst/>
              <a:cxnLst/>
              <a:rect l="l" t="t" r="r" b="b"/>
              <a:pathLst>
                <a:path w="812800" h="456326">
                  <a:moveTo>
                    <a:pt x="406400" y="0"/>
                  </a:moveTo>
                  <a:lnTo>
                    <a:pt x="812800" y="456326"/>
                  </a:lnTo>
                  <a:lnTo>
                    <a:pt x="0" y="45632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173766"/>
              <a:ext cx="558800" cy="249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789594" y="-248810"/>
            <a:ext cx="10403659" cy="480307"/>
            <a:chOff x="0" y="0"/>
            <a:chExt cx="812800" cy="13106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609600" cy="169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799119" y="-601234"/>
            <a:ext cx="10403659" cy="793656"/>
            <a:chOff x="0" y="0"/>
            <a:chExt cx="812800" cy="13106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609600" cy="169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sp>
        <p:nvSpPr>
          <p:cNvPr id="19" name="AutoShape 19"/>
          <p:cNvSpPr/>
          <p:nvPr/>
        </p:nvSpPr>
        <p:spPr>
          <a:xfrm>
            <a:off x="13224743" y="7625737"/>
            <a:ext cx="1253257" cy="1391854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sp>
        <p:nvSpPr>
          <p:cNvPr id="20" name="AutoShape 20"/>
          <p:cNvSpPr/>
          <p:nvPr/>
        </p:nvSpPr>
        <p:spPr>
          <a:xfrm>
            <a:off x="12903708" y="8017994"/>
            <a:ext cx="1253257" cy="1391854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32C217-2C9B-7376-24F6-D3AB334D1945}"/>
              </a:ext>
            </a:extLst>
          </p:cNvPr>
          <p:cNvSpPr txBox="1"/>
          <p:nvPr/>
        </p:nvSpPr>
        <p:spPr>
          <a:xfrm>
            <a:off x="457200" y="242381"/>
            <a:ext cx="17373600" cy="938719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5500" dirty="0">
                <a:solidFill>
                  <a:schemeClr val="bg1"/>
                </a:solidFill>
                <a:latin typeface="Montserrat Bold"/>
              </a:rPr>
              <a:t>Bezpečnosť informačných technológií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4473BA-E87F-814B-88C5-D04F6A5377C5}"/>
              </a:ext>
            </a:extLst>
          </p:cNvPr>
          <p:cNvSpPr txBox="1"/>
          <p:nvPr/>
        </p:nvSpPr>
        <p:spPr>
          <a:xfrm>
            <a:off x="9060957" y="1005466"/>
            <a:ext cx="9144000" cy="1321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sk-SK" sz="4800" b="1" dirty="0">
                <a:solidFill>
                  <a:schemeClr val="bg1"/>
                </a:solidFill>
                <a:latin typeface="Montserrat "/>
              </a:rPr>
              <a:t>včera – dnes - </a:t>
            </a:r>
            <a:r>
              <a:rPr lang="sk-SK" sz="6000" b="1" dirty="0">
                <a:solidFill>
                  <a:srgbClr val="FFFF00"/>
                </a:solidFill>
                <a:latin typeface="Montserrat "/>
              </a:rPr>
              <a:t>ZAJTRA</a:t>
            </a:r>
            <a:endParaRPr lang="en-US" sz="4800" b="1" dirty="0">
              <a:solidFill>
                <a:srgbClr val="FFFF00"/>
              </a:solidFill>
              <a:latin typeface="Montserrat "/>
            </a:endParaRPr>
          </a:p>
        </p:txBody>
      </p:sp>
      <p:pic>
        <p:nvPicPr>
          <p:cNvPr id="21" name="Picture 20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5B0A0AE8-BE1D-3B3F-13E2-2835E14BD5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7"/>
          <a:stretch/>
        </p:blipFill>
        <p:spPr>
          <a:xfrm>
            <a:off x="297990" y="2399801"/>
            <a:ext cx="11175969" cy="762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78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950605" y="0"/>
            <a:ext cx="11337395" cy="12754570"/>
            <a:chOff x="0" y="0"/>
            <a:chExt cx="5370413" cy="60417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A3D376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40000" contrast="-20000"/>
                        </a14:imgEffect>
                      </a14:imgLayer>
                    </a14:imgProps>
                  </a:ext>
                </a:extLst>
              </a:blip>
              <a:stretch>
                <a:fillRect l="-11073" r="-58737"/>
              </a:stretch>
            </a:blip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789594" y="-248810"/>
            <a:ext cx="10403659" cy="480307"/>
            <a:chOff x="0" y="0"/>
            <a:chExt cx="812800" cy="13106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609600" cy="169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-171561" y="-583008"/>
            <a:ext cx="6874875" cy="1495425"/>
          </a:xfrm>
          <a:custGeom>
            <a:avLst/>
            <a:gdLst/>
            <a:ahLst/>
            <a:cxnLst/>
            <a:rect l="l" t="t" r="r" b="b"/>
            <a:pathLst>
              <a:path w="6874875" h="2672608">
                <a:moveTo>
                  <a:pt x="0" y="0"/>
                </a:moveTo>
                <a:lnTo>
                  <a:pt x="6874875" y="0"/>
                </a:lnTo>
                <a:lnTo>
                  <a:pt x="6874875" y="2672608"/>
                </a:lnTo>
                <a:lnTo>
                  <a:pt x="0" y="26726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4799119" y="-601234"/>
            <a:ext cx="10403659" cy="793656"/>
            <a:chOff x="0" y="0"/>
            <a:chExt cx="812800" cy="13106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609600" cy="169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sp>
        <p:nvSpPr>
          <p:cNvPr id="18" name="AutoShape 18"/>
          <p:cNvSpPr/>
          <p:nvPr/>
        </p:nvSpPr>
        <p:spPr>
          <a:xfrm>
            <a:off x="771957" y="9621114"/>
            <a:ext cx="14163243" cy="18186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320F377-069C-7D03-2B3E-82CFF79C9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843" y="4867310"/>
            <a:ext cx="7315101" cy="4453187"/>
          </a:xfrm>
          <a:prstGeom prst="rect">
            <a:avLst/>
          </a:prstGeom>
        </p:spPr>
      </p:pic>
      <p:sp>
        <p:nvSpPr>
          <p:cNvPr id="22" name="TextBox 15">
            <a:extLst>
              <a:ext uri="{FF2B5EF4-FFF2-40B4-BE49-F238E27FC236}">
                <a16:creationId xmlns:a16="http://schemas.microsoft.com/office/drawing/2014/main" id="{8A7E9028-C130-4603-87F6-28278FBB7340}"/>
              </a:ext>
            </a:extLst>
          </p:cNvPr>
          <p:cNvSpPr txBox="1"/>
          <p:nvPr/>
        </p:nvSpPr>
        <p:spPr>
          <a:xfrm>
            <a:off x="228600" y="2431358"/>
            <a:ext cx="8305800" cy="1707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41"/>
              </a:lnSpc>
            </a:pPr>
            <a:r>
              <a:rPr lang="sk-SK" sz="360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18"/>
              </a:rPr>
              <a:t>Nechcem vás strašiť, ale možno začneme chovať aj toto ...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26906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2590291" y="3896462"/>
            <a:ext cx="6678933" cy="2494076"/>
          </a:xfrm>
          <a:custGeom>
            <a:avLst/>
            <a:gdLst/>
            <a:ahLst/>
            <a:cxnLst/>
            <a:rect l="l" t="t" r="r" b="b"/>
            <a:pathLst>
              <a:path w="6678933" h="2494076">
                <a:moveTo>
                  <a:pt x="0" y="2494076"/>
                </a:moveTo>
                <a:lnTo>
                  <a:pt x="6678933" y="2494076"/>
                </a:lnTo>
                <a:lnTo>
                  <a:pt x="6678933" y="0"/>
                </a:lnTo>
                <a:lnTo>
                  <a:pt x="0" y="0"/>
                </a:lnTo>
                <a:lnTo>
                  <a:pt x="0" y="249407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" name="Group 3"/>
          <p:cNvGrpSpPr/>
          <p:nvPr/>
        </p:nvGrpSpPr>
        <p:grpSpPr>
          <a:xfrm>
            <a:off x="0" y="5707708"/>
            <a:ext cx="18288000" cy="4426021"/>
            <a:chOff x="0" y="0"/>
            <a:chExt cx="24384000" cy="590136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t="36338" b="27336"/>
            <a:stretch>
              <a:fillRect/>
            </a:stretch>
          </p:blipFill>
          <p:spPr>
            <a:xfrm>
              <a:off x="0" y="0"/>
              <a:ext cx="24384000" cy="5901362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0" y="-1115388"/>
            <a:ext cx="18288000" cy="3429000"/>
          </a:xfrm>
          <a:custGeom>
            <a:avLst/>
            <a:gdLst/>
            <a:ahLst/>
            <a:cxnLst/>
            <a:rect l="l" t="t" r="r" b="b"/>
            <a:pathLst>
              <a:path w="18288000" h="3429000">
                <a:moveTo>
                  <a:pt x="0" y="0"/>
                </a:moveTo>
                <a:lnTo>
                  <a:pt x="18288000" y="0"/>
                </a:lnTo>
                <a:lnTo>
                  <a:pt x="18288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TextBox 6"/>
          <p:cNvSpPr txBox="1"/>
          <p:nvPr/>
        </p:nvSpPr>
        <p:spPr>
          <a:xfrm>
            <a:off x="1631241" y="2963693"/>
            <a:ext cx="15025518" cy="282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40"/>
              </a:lnSpc>
            </a:pPr>
            <a:r>
              <a:rPr lang="sk-SK" sz="9200" dirty="0">
                <a:solidFill>
                  <a:srgbClr val="051D64"/>
                </a:solidFill>
                <a:latin typeface="Montserrat" panose="00000500000000000000" pitchFamily="2" charset="-18"/>
              </a:rPr>
              <a:t>ĎAKUJEME </a:t>
            </a:r>
          </a:p>
          <a:p>
            <a:pPr algn="ctr">
              <a:lnSpc>
                <a:spcPts val="11040"/>
              </a:lnSpc>
            </a:pPr>
            <a:r>
              <a:rPr lang="sk-SK" sz="9200" dirty="0">
                <a:solidFill>
                  <a:srgbClr val="051D64"/>
                </a:solidFill>
                <a:latin typeface="Montserrat" panose="00000500000000000000" pitchFamily="2" charset="-18"/>
              </a:rPr>
              <a:t>ZA POZORNOSŤ</a:t>
            </a:r>
            <a:endParaRPr lang="en-US" sz="9200" dirty="0">
              <a:solidFill>
                <a:srgbClr val="051D64"/>
              </a:solidFill>
              <a:latin typeface="Montserrat" panose="00000500000000000000" pitchFamily="2" charset="-18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14846366" y="468290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8" name="AutoShape 8"/>
          <p:cNvSpPr/>
          <p:nvPr/>
        </p:nvSpPr>
        <p:spPr>
          <a:xfrm>
            <a:off x="15187585" y="468290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9" name="AutoShape 9"/>
          <p:cNvSpPr/>
          <p:nvPr/>
        </p:nvSpPr>
        <p:spPr>
          <a:xfrm>
            <a:off x="15528803" y="468290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0" name="AutoShape 10"/>
          <p:cNvSpPr/>
          <p:nvPr/>
        </p:nvSpPr>
        <p:spPr>
          <a:xfrm>
            <a:off x="15870021" y="468290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1" name="AutoShape 11"/>
          <p:cNvSpPr/>
          <p:nvPr/>
        </p:nvSpPr>
        <p:spPr>
          <a:xfrm>
            <a:off x="16211239" y="468290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2" name="AutoShape 12"/>
          <p:cNvSpPr/>
          <p:nvPr/>
        </p:nvSpPr>
        <p:spPr>
          <a:xfrm>
            <a:off x="16552457" y="468290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3" name="AutoShape 13"/>
          <p:cNvSpPr/>
          <p:nvPr/>
        </p:nvSpPr>
        <p:spPr>
          <a:xfrm>
            <a:off x="16893676" y="468290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4" name="AutoShape 14"/>
          <p:cNvSpPr/>
          <p:nvPr/>
        </p:nvSpPr>
        <p:spPr>
          <a:xfrm>
            <a:off x="17234894" y="468290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">
            <a:extLst>
              <a:ext uri="{FF2B5EF4-FFF2-40B4-BE49-F238E27FC236}">
                <a16:creationId xmlns:a16="http://schemas.microsoft.com/office/drawing/2014/main" id="{8A02BBD1-FBF4-074E-C07F-03347763D633}"/>
              </a:ext>
            </a:extLst>
          </p:cNvPr>
          <p:cNvGrpSpPr/>
          <p:nvPr/>
        </p:nvGrpSpPr>
        <p:grpSpPr>
          <a:xfrm>
            <a:off x="995603" y="7496890"/>
            <a:ext cx="955354" cy="955354"/>
            <a:chOff x="0" y="0"/>
            <a:chExt cx="812800" cy="812800"/>
          </a:xfrm>
        </p:grpSpPr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418B08AF-1230-56C9-160D-63192480F55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4" name="TextBox 7">
              <a:extLst>
                <a:ext uri="{FF2B5EF4-FFF2-40B4-BE49-F238E27FC236}">
                  <a16:creationId xmlns:a16="http://schemas.microsoft.com/office/drawing/2014/main" id="{5A90D0B8-E4DF-4EC0-17CD-21F0C9B703E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374014" y="4626759"/>
            <a:ext cx="6733817" cy="658161"/>
            <a:chOff x="0" y="0"/>
            <a:chExt cx="4157986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57987" cy="406400"/>
            </a:xfrm>
            <a:custGeom>
              <a:avLst/>
              <a:gdLst/>
              <a:ahLst/>
              <a:cxnLst/>
              <a:rect l="l" t="t" r="r" b="b"/>
              <a:pathLst>
                <a:path w="4157987" h="406400">
                  <a:moveTo>
                    <a:pt x="3954787" y="0"/>
                  </a:moveTo>
                  <a:cubicBezTo>
                    <a:pt x="4067011" y="0"/>
                    <a:pt x="4157987" y="90976"/>
                    <a:pt x="4157987" y="203200"/>
                  </a:cubicBezTo>
                  <a:cubicBezTo>
                    <a:pt x="4157987" y="315424"/>
                    <a:pt x="4067011" y="406400"/>
                    <a:pt x="395478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15798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95603" y="4493311"/>
            <a:ext cx="955354" cy="95535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95406" y="4593114"/>
            <a:ext cx="755749" cy="755749"/>
          </a:xfrm>
          <a:custGeom>
            <a:avLst/>
            <a:gdLst/>
            <a:ahLst/>
            <a:cxnLst/>
            <a:rect l="l" t="t" r="r" b="b"/>
            <a:pathLst>
              <a:path w="755749" h="755749">
                <a:moveTo>
                  <a:pt x="0" y="0"/>
                </a:moveTo>
                <a:lnTo>
                  <a:pt x="755749" y="0"/>
                </a:lnTo>
                <a:lnTo>
                  <a:pt x="755749" y="755748"/>
                </a:lnTo>
                <a:lnTo>
                  <a:pt x="0" y="755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9" name="Group 9"/>
          <p:cNvGrpSpPr/>
          <p:nvPr/>
        </p:nvGrpSpPr>
        <p:grpSpPr>
          <a:xfrm>
            <a:off x="12410142" y="4699442"/>
            <a:ext cx="6733817" cy="658161"/>
            <a:chOff x="0" y="0"/>
            <a:chExt cx="4157986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57987" cy="406400"/>
            </a:xfrm>
            <a:custGeom>
              <a:avLst/>
              <a:gdLst/>
              <a:ahLst/>
              <a:cxnLst/>
              <a:rect l="l" t="t" r="r" b="b"/>
              <a:pathLst>
                <a:path w="4157987" h="406400">
                  <a:moveTo>
                    <a:pt x="3954787" y="0"/>
                  </a:moveTo>
                  <a:cubicBezTo>
                    <a:pt x="4067011" y="0"/>
                    <a:pt x="4157987" y="90976"/>
                    <a:pt x="4157987" y="203200"/>
                  </a:cubicBezTo>
                  <a:cubicBezTo>
                    <a:pt x="4157987" y="315424"/>
                    <a:pt x="4067011" y="406400"/>
                    <a:pt x="395478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15798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031731" y="4550845"/>
            <a:ext cx="955354" cy="95535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74014" y="8741056"/>
            <a:ext cx="6733817" cy="658161"/>
            <a:chOff x="0" y="0"/>
            <a:chExt cx="4157986" cy="406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987" cy="406400"/>
            </a:xfrm>
            <a:custGeom>
              <a:avLst/>
              <a:gdLst/>
              <a:ahLst/>
              <a:cxnLst/>
              <a:rect l="l" t="t" r="r" b="b"/>
              <a:pathLst>
                <a:path w="4157987" h="406400">
                  <a:moveTo>
                    <a:pt x="3954787" y="0"/>
                  </a:moveTo>
                  <a:cubicBezTo>
                    <a:pt x="4067011" y="0"/>
                    <a:pt x="4157987" y="90976"/>
                    <a:pt x="4157987" y="203200"/>
                  </a:cubicBezTo>
                  <a:cubicBezTo>
                    <a:pt x="4157987" y="315424"/>
                    <a:pt x="4067011" y="406400"/>
                    <a:pt x="395478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15798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95603" y="8607608"/>
            <a:ext cx="955354" cy="955354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58495" y="5748250"/>
            <a:ext cx="6733817" cy="658161"/>
            <a:chOff x="0" y="0"/>
            <a:chExt cx="4157986" cy="40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157987" cy="406400"/>
            </a:xfrm>
            <a:custGeom>
              <a:avLst/>
              <a:gdLst/>
              <a:ahLst/>
              <a:cxnLst/>
              <a:rect l="l" t="t" r="r" b="b"/>
              <a:pathLst>
                <a:path w="4157987" h="406400">
                  <a:moveTo>
                    <a:pt x="3954787" y="0"/>
                  </a:moveTo>
                  <a:cubicBezTo>
                    <a:pt x="4067011" y="0"/>
                    <a:pt x="4157987" y="90976"/>
                    <a:pt x="4157987" y="203200"/>
                  </a:cubicBezTo>
                  <a:cubicBezTo>
                    <a:pt x="4157987" y="315424"/>
                    <a:pt x="4067011" y="406400"/>
                    <a:pt x="395478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15798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80084" y="5614802"/>
            <a:ext cx="955354" cy="955354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079887" y="5729525"/>
            <a:ext cx="755749" cy="755749"/>
          </a:xfrm>
          <a:custGeom>
            <a:avLst/>
            <a:gdLst/>
            <a:ahLst/>
            <a:cxnLst/>
            <a:rect l="l" t="t" r="r" b="b"/>
            <a:pathLst>
              <a:path w="755749" h="755749">
                <a:moveTo>
                  <a:pt x="0" y="0"/>
                </a:moveTo>
                <a:lnTo>
                  <a:pt x="755749" y="0"/>
                </a:lnTo>
                <a:lnTo>
                  <a:pt x="755749" y="755749"/>
                </a:lnTo>
                <a:lnTo>
                  <a:pt x="0" y="7557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0" name="Group 30"/>
          <p:cNvGrpSpPr/>
          <p:nvPr/>
        </p:nvGrpSpPr>
        <p:grpSpPr>
          <a:xfrm>
            <a:off x="-2603078" y="764194"/>
            <a:ext cx="10727665" cy="1214813"/>
            <a:chOff x="0" y="0"/>
            <a:chExt cx="2631584" cy="4064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631584" cy="406400"/>
            </a:xfrm>
            <a:custGeom>
              <a:avLst/>
              <a:gdLst/>
              <a:ahLst/>
              <a:cxnLst/>
              <a:rect l="l" t="t" r="r" b="b"/>
              <a:pathLst>
                <a:path w="2631584" h="406400">
                  <a:moveTo>
                    <a:pt x="2428384" y="0"/>
                  </a:moveTo>
                  <a:cubicBezTo>
                    <a:pt x="2540608" y="0"/>
                    <a:pt x="2631584" y="90976"/>
                    <a:pt x="2631584" y="203200"/>
                  </a:cubicBezTo>
                  <a:cubicBezTo>
                    <a:pt x="2631584" y="315424"/>
                    <a:pt x="2540608" y="406400"/>
                    <a:pt x="242838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263158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0385409" y="-2142796"/>
            <a:ext cx="22802193" cy="22802193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552450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028700" y="2786862"/>
            <a:ext cx="9715114" cy="1521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99"/>
              </a:lnSpc>
            </a:pPr>
            <a:r>
              <a:rPr lang="sk-SK" sz="2499" dirty="0">
                <a:solidFill>
                  <a:srgbClr val="000000"/>
                </a:solidFill>
                <a:latin typeface="Montserrat"/>
              </a:rPr>
              <a:t>V prípade nejasností alebo otázok sa na nás obráťte a radi Vám pomôžeme.</a:t>
            </a:r>
          </a:p>
          <a:p>
            <a:pPr algn="just">
              <a:lnSpc>
                <a:spcPts val="2999"/>
              </a:lnSpc>
            </a:pPr>
            <a:endParaRPr lang="sk-SK" sz="2499" dirty="0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2999"/>
              </a:lnSpc>
            </a:pPr>
            <a:r>
              <a:rPr lang="sk-SK" sz="2499" b="1" dirty="0">
                <a:solidFill>
                  <a:srgbClr val="000000"/>
                </a:solidFill>
                <a:latin typeface="Montserrat"/>
              </a:rPr>
              <a:t>PhDr. Ľubica Sebíň, MIB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28700" y="952500"/>
            <a:ext cx="6210300" cy="748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sk-SK" sz="4500" dirty="0">
                <a:solidFill>
                  <a:srgbClr val="FFFFFF"/>
                </a:solidFill>
                <a:latin typeface="Montserrat Bold"/>
              </a:rPr>
              <a:t>Kontaktujte nás</a:t>
            </a:r>
            <a:endParaRPr lang="en-US" sz="4500" dirty="0">
              <a:solidFill>
                <a:srgbClr val="FFFFFF"/>
              </a:solidFill>
              <a:latin typeface="Montserrat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2312885" y="5817682"/>
            <a:ext cx="5561070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sk-SK" sz="2600" dirty="0">
                <a:solidFill>
                  <a:srgbClr val="FFFFFF"/>
                </a:solidFill>
                <a:latin typeface="Montserrat Bold"/>
              </a:rPr>
              <a:t>lubica.sebin@urso.gov.sk</a:t>
            </a:r>
            <a:endParaRPr lang="en-US" sz="2600" dirty="0">
              <a:solidFill>
                <a:srgbClr val="FFFFFF"/>
              </a:solidFill>
              <a:latin typeface="Montserrat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2328404" y="8810488"/>
            <a:ext cx="5272795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sk-SK" sz="2600" dirty="0">
                <a:solidFill>
                  <a:srgbClr val="FFFFFF"/>
                </a:solidFill>
                <a:latin typeface="Montserrat Bold"/>
              </a:rPr>
              <a:t>peter.linhardt@urso.gov.sk</a:t>
            </a:r>
            <a:endParaRPr lang="en-US" sz="2600" dirty="0">
              <a:solidFill>
                <a:srgbClr val="FFFFFF"/>
              </a:solidFill>
              <a:latin typeface="Montserrat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2328404" y="4696191"/>
            <a:ext cx="3173835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600" dirty="0">
                <a:solidFill>
                  <a:srgbClr val="FFFFFF"/>
                </a:solidFill>
                <a:latin typeface="Montserrat Bold"/>
              </a:rPr>
              <a:t>+</a:t>
            </a:r>
            <a:r>
              <a:rPr lang="sk-SK" sz="2600" dirty="0">
                <a:solidFill>
                  <a:srgbClr val="FFFFFF"/>
                </a:solidFill>
                <a:latin typeface="Montserrat Bold"/>
              </a:rPr>
              <a:t>421 948 294 995</a:t>
            </a:r>
            <a:endParaRPr lang="en-US" sz="2600" dirty="0">
              <a:solidFill>
                <a:srgbClr val="FFFFFF"/>
              </a:solidFill>
              <a:latin typeface="Montserrat Bold"/>
            </a:endParaRPr>
          </a:p>
        </p:txBody>
      </p:sp>
      <p:sp>
        <p:nvSpPr>
          <p:cNvPr id="44" name="Freeform 29">
            <a:extLst>
              <a:ext uri="{FF2B5EF4-FFF2-40B4-BE49-F238E27FC236}">
                <a16:creationId xmlns:a16="http://schemas.microsoft.com/office/drawing/2014/main" id="{4ACEC7F7-709A-989D-6C21-C99366218419}"/>
              </a:ext>
            </a:extLst>
          </p:cNvPr>
          <p:cNvSpPr/>
          <p:nvPr/>
        </p:nvSpPr>
        <p:spPr>
          <a:xfrm>
            <a:off x="1095406" y="8707410"/>
            <a:ext cx="755749" cy="755749"/>
          </a:xfrm>
          <a:custGeom>
            <a:avLst/>
            <a:gdLst/>
            <a:ahLst/>
            <a:cxnLst/>
            <a:rect l="l" t="t" r="r" b="b"/>
            <a:pathLst>
              <a:path w="755749" h="755749">
                <a:moveTo>
                  <a:pt x="0" y="0"/>
                </a:moveTo>
                <a:lnTo>
                  <a:pt x="755749" y="0"/>
                </a:lnTo>
                <a:lnTo>
                  <a:pt x="755749" y="755749"/>
                </a:lnTo>
                <a:lnTo>
                  <a:pt x="0" y="7557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5D8FABF-98B6-11AD-3D34-A01C995F8439}"/>
              </a:ext>
            </a:extLst>
          </p:cNvPr>
          <p:cNvSpPr txBox="1"/>
          <p:nvPr/>
        </p:nvSpPr>
        <p:spPr>
          <a:xfrm>
            <a:off x="980084" y="6908355"/>
            <a:ext cx="180594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999"/>
              </a:lnSpc>
            </a:pPr>
            <a:r>
              <a:rPr lang="sk-SK" sz="2500" b="1" dirty="0">
                <a:solidFill>
                  <a:srgbClr val="000000"/>
                </a:solidFill>
                <a:latin typeface="Montserrat"/>
              </a:rPr>
              <a:t>Ing. Peter Linhardt, PhD., MKB</a:t>
            </a:r>
            <a:endParaRPr lang="en-US" sz="2500" b="1" dirty="0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47" name="Group 2">
            <a:extLst>
              <a:ext uri="{FF2B5EF4-FFF2-40B4-BE49-F238E27FC236}">
                <a16:creationId xmlns:a16="http://schemas.microsoft.com/office/drawing/2014/main" id="{CC87B14E-C059-9F09-CDAB-03E3D7E79E32}"/>
              </a:ext>
            </a:extLst>
          </p:cNvPr>
          <p:cNvGrpSpPr/>
          <p:nvPr/>
        </p:nvGrpSpPr>
        <p:grpSpPr>
          <a:xfrm>
            <a:off x="1358495" y="7628082"/>
            <a:ext cx="6733817" cy="658161"/>
            <a:chOff x="0" y="0"/>
            <a:chExt cx="4157986" cy="406400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8BAA3C39-D302-4A52-C338-E614AAB2574A}"/>
                </a:ext>
              </a:extLst>
            </p:cNvPr>
            <p:cNvSpPr/>
            <p:nvPr/>
          </p:nvSpPr>
          <p:spPr>
            <a:xfrm>
              <a:off x="0" y="0"/>
              <a:ext cx="4157987" cy="406400"/>
            </a:xfrm>
            <a:custGeom>
              <a:avLst/>
              <a:gdLst/>
              <a:ahLst/>
              <a:cxnLst/>
              <a:rect l="l" t="t" r="r" b="b"/>
              <a:pathLst>
                <a:path w="4157987" h="406400">
                  <a:moveTo>
                    <a:pt x="3954787" y="0"/>
                  </a:moveTo>
                  <a:cubicBezTo>
                    <a:pt x="4067011" y="0"/>
                    <a:pt x="4157987" y="90976"/>
                    <a:pt x="4157987" y="203200"/>
                  </a:cubicBezTo>
                  <a:cubicBezTo>
                    <a:pt x="4157987" y="315424"/>
                    <a:pt x="4067011" y="406400"/>
                    <a:pt x="395478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49" name="TextBox 4">
              <a:extLst>
                <a:ext uri="{FF2B5EF4-FFF2-40B4-BE49-F238E27FC236}">
                  <a16:creationId xmlns:a16="http://schemas.microsoft.com/office/drawing/2014/main" id="{4F7F6614-1166-40C0-4A14-2947AE27D41E}"/>
                </a:ext>
              </a:extLst>
            </p:cNvPr>
            <p:cNvSpPr txBox="1"/>
            <p:nvPr/>
          </p:nvSpPr>
          <p:spPr>
            <a:xfrm>
              <a:off x="0" y="-38100"/>
              <a:ext cx="415798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0" name="Freeform 8">
            <a:extLst>
              <a:ext uri="{FF2B5EF4-FFF2-40B4-BE49-F238E27FC236}">
                <a16:creationId xmlns:a16="http://schemas.microsoft.com/office/drawing/2014/main" id="{AB7B4A75-7A42-BCCB-AA83-D23B1251F180}"/>
              </a:ext>
            </a:extLst>
          </p:cNvPr>
          <p:cNvSpPr/>
          <p:nvPr/>
        </p:nvSpPr>
        <p:spPr>
          <a:xfrm>
            <a:off x="1079887" y="7594437"/>
            <a:ext cx="755749" cy="755749"/>
          </a:xfrm>
          <a:custGeom>
            <a:avLst/>
            <a:gdLst/>
            <a:ahLst/>
            <a:cxnLst/>
            <a:rect l="l" t="t" r="r" b="b"/>
            <a:pathLst>
              <a:path w="755749" h="755749">
                <a:moveTo>
                  <a:pt x="0" y="0"/>
                </a:moveTo>
                <a:lnTo>
                  <a:pt x="755749" y="0"/>
                </a:lnTo>
                <a:lnTo>
                  <a:pt x="755749" y="755748"/>
                </a:lnTo>
                <a:lnTo>
                  <a:pt x="0" y="755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1" name="TextBox 41">
            <a:extLst>
              <a:ext uri="{FF2B5EF4-FFF2-40B4-BE49-F238E27FC236}">
                <a16:creationId xmlns:a16="http://schemas.microsoft.com/office/drawing/2014/main" id="{D3F09C6C-722C-DF1A-512E-816D9F2D6977}"/>
              </a:ext>
            </a:extLst>
          </p:cNvPr>
          <p:cNvSpPr txBox="1"/>
          <p:nvPr/>
        </p:nvSpPr>
        <p:spPr>
          <a:xfrm>
            <a:off x="2312885" y="7697514"/>
            <a:ext cx="3173835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600" dirty="0">
                <a:solidFill>
                  <a:srgbClr val="FFFFFF"/>
                </a:solidFill>
                <a:latin typeface="Montserrat Bold"/>
              </a:rPr>
              <a:t>+</a:t>
            </a:r>
            <a:r>
              <a:rPr lang="sk-SK" sz="2600" dirty="0">
                <a:solidFill>
                  <a:srgbClr val="FFFFFF"/>
                </a:solidFill>
                <a:latin typeface="Montserrat Bold"/>
              </a:rPr>
              <a:t>421 918 669 121</a:t>
            </a:r>
            <a:endParaRPr lang="en-US" sz="2600" dirty="0">
              <a:solidFill>
                <a:srgbClr val="FFFFFF"/>
              </a:solidFill>
              <a:latin typeface="Montserrat Bold"/>
            </a:endParaRP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B3C9D794-8618-2BFE-85FB-40373FAD89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666" y="6651590"/>
            <a:ext cx="6339668" cy="2969418"/>
          </a:xfrm>
          <a:prstGeom prst="rect">
            <a:avLst/>
          </a:prstGeom>
        </p:spPr>
      </p:pic>
      <p:sp>
        <p:nvSpPr>
          <p:cNvPr id="22" name="Freeform 23">
            <a:extLst>
              <a:ext uri="{FF2B5EF4-FFF2-40B4-BE49-F238E27FC236}">
                <a16:creationId xmlns:a16="http://schemas.microsoft.com/office/drawing/2014/main" id="{89219B48-6BC3-8E92-C038-18B96255F04A}"/>
              </a:ext>
            </a:extLst>
          </p:cNvPr>
          <p:cNvSpPr/>
          <p:nvPr/>
        </p:nvSpPr>
        <p:spPr>
          <a:xfrm>
            <a:off x="376729" y="-1283099"/>
            <a:ext cx="1994569" cy="820362"/>
          </a:xfrm>
          <a:custGeom>
            <a:avLst/>
            <a:gdLst/>
            <a:ahLst/>
            <a:cxnLst/>
            <a:rect l="l" t="t" r="r" b="b"/>
            <a:pathLst>
              <a:path w="3304720" h="1505783">
                <a:moveTo>
                  <a:pt x="0" y="0"/>
                </a:moveTo>
                <a:lnTo>
                  <a:pt x="3304720" y="0"/>
                </a:lnTo>
                <a:lnTo>
                  <a:pt x="3304720" y="1505783"/>
                </a:lnTo>
                <a:lnTo>
                  <a:pt x="0" y="15057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31" b="-4483"/>
            </a:stretch>
          </a:blipFill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950605" y="0"/>
            <a:ext cx="11337395" cy="12754570"/>
            <a:chOff x="0" y="0"/>
            <a:chExt cx="5370413" cy="60417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A3D376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40000" contrast="-20000"/>
                        </a14:imgEffect>
                      </a14:imgLayer>
                    </a14:imgProps>
                  </a:ext>
                </a:extLst>
              </a:blip>
              <a:stretch>
                <a:fillRect l="-11073" r="-58737"/>
              </a:stretch>
            </a:blip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55336" y="7223708"/>
            <a:ext cx="8239896" cy="4626084"/>
            <a:chOff x="0" y="0"/>
            <a:chExt cx="812800" cy="456326"/>
          </a:xfrm>
        </p:grpSpPr>
        <p:sp>
          <p:nvSpPr>
            <p:cNvPr id="7" name="TextBox 7"/>
            <p:cNvSpPr txBox="1"/>
            <p:nvPr/>
          </p:nvSpPr>
          <p:spPr>
            <a:xfrm>
              <a:off x="127000" y="173766"/>
              <a:ext cx="558800" cy="249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812800" cy="456326"/>
            </a:xfrm>
            <a:custGeom>
              <a:avLst/>
              <a:gdLst/>
              <a:ahLst/>
              <a:cxnLst/>
              <a:rect l="l" t="t" r="r" b="b"/>
              <a:pathLst>
                <a:path w="812800" h="456326">
                  <a:moveTo>
                    <a:pt x="406400" y="0"/>
                  </a:moveTo>
                  <a:lnTo>
                    <a:pt x="812800" y="456326"/>
                  </a:lnTo>
                  <a:lnTo>
                    <a:pt x="0" y="45632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60876" y="7250922"/>
            <a:ext cx="8239896" cy="4626084"/>
            <a:chOff x="0" y="0"/>
            <a:chExt cx="812800" cy="4563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56326"/>
            </a:xfrm>
            <a:custGeom>
              <a:avLst/>
              <a:gdLst/>
              <a:ahLst/>
              <a:cxnLst/>
              <a:rect l="l" t="t" r="r" b="b"/>
              <a:pathLst>
                <a:path w="812800" h="456326">
                  <a:moveTo>
                    <a:pt x="406400" y="0"/>
                  </a:moveTo>
                  <a:lnTo>
                    <a:pt x="812800" y="456326"/>
                  </a:lnTo>
                  <a:lnTo>
                    <a:pt x="0" y="45632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173766"/>
              <a:ext cx="558800" cy="249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789594" y="-248810"/>
            <a:ext cx="10403659" cy="480307"/>
            <a:chOff x="0" y="0"/>
            <a:chExt cx="812800" cy="13106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609600" cy="169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-171561" y="-583008"/>
            <a:ext cx="6874875" cy="1495425"/>
          </a:xfrm>
          <a:custGeom>
            <a:avLst/>
            <a:gdLst/>
            <a:ahLst/>
            <a:cxnLst/>
            <a:rect l="l" t="t" r="r" b="b"/>
            <a:pathLst>
              <a:path w="6874875" h="2672608">
                <a:moveTo>
                  <a:pt x="0" y="0"/>
                </a:moveTo>
                <a:lnTo>
                  <a:pt x="6874875" y="0"/>
                </a:lnTo>
                <a:lnTo>
                  <a:pt x="6874875" y="2672608"/>
                </a:lnTo>
                <a:lnTo>
                  <a:pt x="0" y="26726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4799119" y="-601234"/>
            <a:ext cx="10403659" cy="793656"/>
            <a:chOff x="0" y="0"/>
            <a:chExt cx="812800" cy="13106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609600" cy="169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sp>
        <p:nvSpPr>
          <p:cNvPr id="18" name="AutoShape 18"/>
          <p:cNvSpPr/>
          <p:nvPr/>
        </p:nvSpPr>
        <p:spPr>
          <a:xfrm flipV="1">
            <a:off x="771957" y="9563964"/>
            <a:ext cx="8115511" cy="57150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sp>
        <p:nvSpPr>
          <p:cNvPr id="19" name="AutoShape 19"/>
          <p:cNvSpPr/>
          <p:nvPr/>
        </p:nvSpPr>
        <p:spPr>
          <a:xfrm>
            <a:off x="13224743" y="7625737"/>
            <a:ext cx="1253257" cy="1391854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sp>
        <p:nvSpPr>
          <p:cNvPr id="20" name="AutoShape 20"/>
          <p:cNvSpPr/>
          <p:nvPr/>
        </p:nvSpPr>
        <p:spPr>
          <a:xfrm>
            <a:off x="12903708" y="8017994"/>
            <a:ext cx="1253257" cy="1391854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32C217-2C9B-7376-24F6-D3AB334D1945}"/>
              </a:ext>
            </a:extLst>
          </p:cNvPr>
          <p:cNvSpPr txBox="1"/>
          <p:nvPr/>
        </p:nvSpPr>
        <p:spPr>
          <a:xfrm>
            <a:off x="8078995" y="562151"/>
            <a:ext cx="1040365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5500" dirty="0">
                <a:solidFill>
                  <a:schemeClr val="bg1"/>
                </a:solidFill>
                <a:latin typeface="Montserrat Bold"/>
              </a:rPr>
              <a:t>Bezpečnosť informačných technológií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4473BA-E87F-814B-88C5-D04F6A5377C5}"/>
              </a:ext>
            </a:extLst>
          </p:cNvPr>
          <p:cNvSpPr txBox="1"/>
          <p:nvPr/>
        </p:nvSpPr>
        <p:spPr>
          <a:xfrm>
            <a:off x="9584965" y="2575010"/>
            <a:ext cx="9144000" cy="1321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sk-SK" sz="6000" b="1" dirty="0">
                <a:solidFill>
                  <a:srgbClr val="FFFF00"/>
                </a:solidFill>
                <a:latin typeface="Montserrat "/>
              </a:rPr>
              <a:t>VČERA</a:t>
            </a:r>
            <a:r>
              <a:rPr lang="sk-SK" sz="4800" b="1" dirty="0">
                <a:solidFill>
                  <a:schemeClr val="bg1"/>
                </a:solidFill>
                <a:latin typeface="Montserrat "/>
              </a:rPr>
              <a:t> – dnes - zajtra</a:t>
            </a:r>
            <a:endParaRPr lang="en-US" sz="4800" b="1" dirty="0">
              <a:solidFill>
                <a:schemeClr val="bg1"/>
              </a:solidFill>
              <a:latin typeface="Montserrat 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A30D32-B975-D840-0574-7EFBF37446D0}"/>
              </a:ext>
            </a:extLst>
          </p:cNvPr>
          <p:cNvSpPr txBox="1"/>
          <p:nvPr/>
        </p:nvSpPr>
        <p:spPr>
          <a:xfrm>
            <a:off x="799171" y="1694315"/>
            <a:ext cx="94542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3200" b="1" dirty="0">
                <a:latin typeface="Montserrat" panose="00000500000000000000" pitchFamily="2" charset="-18"/>
              </a:rPr>
              <a:t>1983</a:t>
            </a:r>
            <a:r>
              <a:rPr lang="sk-SK" sz="3200" dirty="0">
                <a:latin typeface="Montserrat" panose="00000500000000000000" pitchFamily="2" charset="-18"/>
              </a:rPr>
              <a:t> </a:t>
            </a:r>
          </a:p>
          <a:p>
            <a:endParaRPr lang="sk-SK" sz="3200" dirty="0">
              <a:latin typeface="Montserrat" panose="00000500000000000000" pitchFamily="2" charset="-18"/>
            </a:endParaRPr>
          </a:p>
          <a:p>
            <a:r>
              <a:rPr lang="sk-SK" sz="3200" dirty="0">
                <a:latin typeface="Montserrat" panose="00000500000000000000" pitchFamily="2" charset="-18"/>
              </a:rPr>
              <a:t>prvá sieť s TCP/IP protokolom (Arpanet)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0399C1D-A2C1-4665-8CE4-661625163EC4}"/>
              </a:ext>
            </a:extLst>
          </p:cNvPr>
          <p:cNvCxnSpPr/>
          <p:nvPr/>
        </p:nvCxnSpPr>
        <p:spPr>
          <a:xfrm>
            <a:off x="771957" y="3650433"/>
            <a:ext cx="86768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E1272D9-5AC6-14BC-DBE4-A87EBB7048C9}"/>
              </a:ext>
            </a:extLst>
          </p:cNvPr>
          <p:cNvSpPr txBox="1"/>
          <p:nvPr/>
        </p:nvSpPr>
        <p:spPr>
          <a:xfrm>
            <a:off x="771957" y="4534751"/>
            <a:ext cx="945424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800" dirty="0">
                <a:latin typeface="Montserrat" panose="00000500000000000000" pitchFamily="2" charset="-18"/>
              </a:rPr>
              <a:t>1938 → prvý novodobý počítač v Nemecku</a:t>
            </a:r>
          </a:p>
          <a:p>
            <a:endParaRPr lang="sk-SK" sz="2800" dirty="0">
              <a:latin typeface="Montserrat" panose="00000500000000000000" pitchFamily="2" charset="-18"/>
            </a:endParaRPr>
          </a:p>
          <a:p>
            <a:r>
              <a:rPr lang="sk-SK" sz="2800" dirty="0">
                <a:latin typeface="Montserrat" panose="00000500000000000000" pitchFamily="2" charset="-18"/>
              </a:rPr>
              <a:t>1974 → Xerox Parc ALTO</a:t>
            </a:r>
          </a:p>
          <a:p>
            <a:endParaRPr lang="sk-SK" sz="2800" dirty="0">
              <a:latin typeface="Montserrat" panose="00000500000000000000" pitchFamily="2" charset="-18"/>
            </a:endParaRPr>
          </a:p>
          <a:p>
            <a:r>
              <a:rPr lang="sk-SK" sz="2800" dirty="0">
                <a:latin typeface="Montserrat" panose="00000500000000000000" pitchFamily="2" charset="-18"/>
              </a:rPr>
              <a:t>1976 → Apple II</a:t>
            </a:r>
          </a:p>
          <a:p>
            <a:endParaRPr lang="sk-SK" sz="2800" dirty="0">
              <a:latin typeface="Montserrat" panose="00000500000000000000" pitchFamily="2" charset="-18"/>
            </a:endParaRPr>
          </a:p>
          <a:p>
            <a:r>
              <a:rPr lang="sk-SK" sz="2800" dirty="0">
                <a:latin typeface="Montserrat" panose="00000500000000000000" pitchFamily="2" charset="-18"/>
              </a:rPr>
              <a:t>1981 → IBM model 5150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241E98-0161-5816-5C25-AAF279FF4490}"/>
              </a:ext>
            </a:extLst>
          </p:cNvPr>
          <p:cNvSpPr txBox="1"/>
          <p:nvPr/>
        </p:nvSpPr>
        <p:spPr>
          <a:xfrm>
            <a:off x="764651" y="8032828"/>
            <a:ext cx="10625202" cy="13849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k-SK" sz="2800" dirty="0">
                <a:latin typeface="Montserrat" panose="00000500000000000000" pitchFamily="2" charset="-18"/>
              </a:rPr>
              <a:t>Ale v základnom koncepte bezpečnosti sa nič nezmenilo. Skutočne bezpečný počítač je totálne odpojený, ale tým pádom sa stráca podstata PC, ako ho chápeme dnes</a:t>
            </a:r>
          </a:p>
        </p:txBody>
      </p:sp>
    </p:spTree>
    <p:extLst>
      <p:ext uri="{BB962C8B-B14F-4D97-AF65-F5344CB8AC3E}">
        <p14:creationId xmlns:p14="http://schemas.microsoft.com/office/powerpoint/2010/main" val="3366353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315200" y="0"/>
            <a:ext cx="10972800" cy="12754570"/>
            <a:chOff x="0" y="0"/>
            <a:chExt cx="5370413" cy="60417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A3D376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40000" contrast="-20000"/>
                        </a14:imgEffect>
                      </a14:imgLayer>
                    </a14:imgProps>
                  </a:ext>
                </a:extLst>
              </a:blip>
              <a:stretch>
                <a:fillRect l="-11073" r="-58737"/>
              </a:stretch>
            </a:blip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55336" y="7223708"/>
            <a:ext cx="8239896" cy="4626084"/>
            <a:chOff x="0" y="0"/>
            <a:chExt cx="812800" cy="456326"/>
          </a:xfrm>
        </p:grpSpPr>
        <p:sp>
          <p:nvSpPr>
            <p:cNvPr id="7" name="TextBox 7"/>
            <p:cNvSpPr txBox="1"/>
            <p:nvPr/>
          </p:nvSpPr>
          <p:spPr>
            <a:xfrm>
              <a:off x="127000" y="173766"/>
              <a:ext cx="558800" cy="249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812800" cy="456326"/>
            </a:xfrm>
            <a:custGeom>
              <a:avLst/>
              <a:gdLst/>
              <a:ahLst/>
              <a:cxnLst/>
              <a:rect l="l" t="t" r="r" b="b"/>
              <a:pathLst>
                <a:path w="812800" h="456326">
                  <a:moveTo>
                    <a:pt x="406400" y="0"/>
                  </a:moveTo>
                  <a:lnTo>
                    <a:pt x="812800" y="456326"/>
                  </a:lnTo>
                  <a:lnTo>
                    <a:pt x="0" y="45632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60876" y="7250922"/>
            <a:ext cx="8239896" cy="4626084"/>
            <a:chOff x="0" y="0"/>
            <a:chExt cx="812800" cy="4563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56326"/>
            </a:xfrm>
            <a:custGeom>
              <a:avLst/>
              <a:gdLst/>
              <a:ahLst/>
              <a:cxnLst/>
              <a:rect l="l" t="t" r="r" b="b"/>
              <a:pathLst>
                <a:path w="812800" h="456326">
                  <a:moveTo>
                    <a:pt x="406400" y="0"/>
                  </a:moveTo>
                  <a:lnTo>
                    <a:pt x="812800" y="456326"/>
                  </a:lnTo>
                  <a:lnTo>
                    <a:pt x="0" y="45632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173766"/>
              <a:ext cx="558800" cy="249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789594" y="-248810"/>
            <a:ext cx="10403659" cy="480307"/>
            <a:chOff x="0" y="0"/>
            <a:chExt cx="812800" cy="13106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609600" cy="169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799119" y="-601234"/>
            <a:ext cx="10403659" cy="793656"/>
            <a:chOff x="0" y="0"/>
            <a:chExt cx="812800" cy="13106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609600" cy="169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sp>
        <p:nvSpPr>
          <p:cNvPr id="18" name="AutoShape 18"/>
          <p:cNvSpPr/>
          <p:nvPr/>
        </p:nvSpPr>
        <p:spPr>
          <a:xfrm>
            <a:off x="685800" y="10020299"/>
            <a:ext cx="9567906" cy="7097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sp>
        <p:nvSpPr>
          <p:cNvPr id="19" name="AutoShape 19"/>
          <p:cNvSpPr/>
          <p:nvPr/>
        </p:nvSpPr>
        <p:spPr>
          <a:xfrm>
            <a:off x="13224743" y="7625737"/>
            <a:ext cx="1253257" cy="1391854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sp>
        <p:nvSpPr>
          <p:cNvPr id="20" name="AutoShape 20"/>
          <p:cNvSpPr/>
          <p:nvPr/>
        </p:nvSpPr>
        <p:spPr>
          <a:xfrm>
            <a:off x="12903708" y="8017994"/>
            <a:ext cx="1253257" cy="1391854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32C217-2C9B-7376-24F6-D3AB334D1945}"/>
              </a:ext>
            </a:extLst>
          </p:cNvPr>
          <p:cNvSpPr txBox="1"/>
          <p:nvPr/>
        </p:nvSpPr>
        <p:spPr>
          <a:xfrm>
            <a:off x="8189141" y="615196"/>
            <a:ext cx="1040365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5500" dirty="0">
                <a:solidFill>
                  <a:schemeClr val="bg1"/>
                </a:solidFill>
                <a:latin typeface="Montserrat "/>
                <a:ea typeface="Cambria" panose="02040503050406030204" pitchFamily="18" charset="0"/>
              </a:rPr>
              <a:t>Bezpečnosť informačných technológií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4473BA-E87F-814B-88C5-D04F6A5377C5}"/>
              </a:ext>
            </a:extLst>
          </p:cNvPr>
          <p:cNvSpPr txBox="1"/>
          <p:nvPr/>
        </p:nvSpPr>
        <p:spPr>
          <a:xfrm>
            <a:off x="9584965" y="2575010"/>
            <a:ext cx="9144000" cy="1321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sk-SK" sz="4800" b="1" dirty="0">
                <a:solidFill>
                  <a:schemeClr val="bg1"/>
                </a:solidFill>
                <a:latin typeface="Montserrat "/>
                <a:ea typeface="Cambria" panose="02040503050406030204" pitchFamily="18" charset="0"/>
              </a:rPr>
              <a:t>včera – </a:t>
            </a:r>
            <a:r>
              <a:rPr lang="sk-SK" sz="6000" b="1" dirty="0">
                <a:solidFill>
                  <a:srgbClr val="FFFF00"/>
                </a:solidFill>
                <a:latin typeface="Montserrat "/>
                <a:ea typeface="Cambria" panose="02040503050406030204" pitchFamily="18" charset="0"/>
              </a:rPr>
              <a:t>DNES</a:t>
            </a:r>
            <a:r>
              <a:rPr lang="sk-SK" sz="4800" b="1" dirty="0">
                <a:solidFill>
                  <a:schemeClr val="bg1"/>
                </a:solidFill>
                <a:latin typeface="Montserrat "/>
                <a:ea typeface="Cambria" panose="02040503050406030204" pitchFamily="18" charset="0"/>
              </a:rPr>
              <a:t> - zajtra</a:t>
            </a:r>
            <a:endParaRPr lang="en-US" sz="4800" b="1" dirty="0">
              <a:solidFill>
                <a:schemeClr val="bg1"/>
              </a:solidFill>
              <a:latin typeface="Montserrat 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A30D32-B975-D840-0574-7EFBF37446D0}"/>
              </a:ext>
            </a:extLst>
          </p:cNvPr>
          <p:cNvSpPr txBox="1"/>
          <p:nvPr/>
        </p:nvSpPr>
        <p:spPr>
          <a:xfrm>
            <a:off x="304800" y="748706"/>
            <a:ext cx="945424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4400" b="1" dirty="0">
                <a:latin typeface="Montserrat "/>
                <a:ea typeface="Cambria" panose="02040503050406030204" pitchFamily="18" charset="0"/>
              </a:rPr>
              <a:t>Počítačová bezpečnosť</a:t>
            </a:r>
            <a:endParaRPr lang="sk-SK" sz="4400" dirty="0">
              <a:latin typeface="Montserrat "/>
              <a:ea typeface="Cambria" panose="02040503050406030204" pitchFamily="18" charset="0"/>
            </a:endParaRPr>
          </a:p>
          <a:p>
            <a:endParaRPr lang="sk-SK" sz="3200" dirty="0">
              <a:latin typeface="Montserrat "/>
              <a:ea typeface="Cambria" panose="02040503050406030204" pitchFamily="18" charset="0"/>
            </a:endParaRPr>
          </a:p>
          <a:p>
            <a:r>
              <a:rPr lang="sk-SK" sz="3200" b="0" i="0" dirty="0">
                <a:solidFill>
                  <a:srgbClr val="202122"/>
                </a:solidFill>
                <a:effectLst/>
                <a:latin typeface="Montserrat "/>
                <a:ea typeface="Cambria" panose="02040503050406030204" pitchFamily="18" charset="0"/>
              </a:rPr>
              <a:t>oblasť vedy o počítačoch, ktorá sa zaoberá </a:t>
            </a:r>
            <a:r>
              <a:rPr lang="sk-SK" sz="3200" b="1" i="0" dirty="0">
                <a:solidFill>
                  <a:srgbClr val="202122"/>
                </a:solidFill>
                <a:effectLst/>
                <a:latin typeface="Montserrat "/>
                <a:ea typeface="Cambria" panose="02040503050406030204" pitchFamily="18" charset="0"/>
              </a:rPr>
              <a:t>odhaľovaním a eliminovaním rizík spojených s používaním počítača</a:t>
            </a:r>
            <a:endParaRPr lang="sk-SK" sz="3200" b="1" dirty="0">
              <a:latin typeface="Montserrat "/>
              <a:ea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0399C1D-A2C1-4665-8CE4-661625163EC4}"/>
              </a:ext>
            </a:extLst>
          </p:cNvPr>
          <p:cNvCxnSpPr>
            <a:cxnSpLocks/>
          </p:cNvCxnSpPr>
          <p:nvPr/>
        </p:nvCxnSpPr>
        <p:spPr>
          <a:xfrm>
            <a:off x="557592" y="4686300"/>
            <a:ext cx="10034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3BEBB0D-625D-B1EC-488E-08FDBC056B34}"/>
              </a:ext>
            </a:extLst>
          </p:cNvPr>
          <p:cNvSpPr txBox="1"/>
          <p:nvPr/>
        </p:nvSpPr>
        <p:spPr>
          <a:xfrm>
            <a:off x="527601" y="4850404"/>
            <a:ext cx="11905151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4000" b="1" dirty="0">
                <a:latin typeface="Montserrat "/>
                <a:ea typeface="Cambria" panose="02040503050406030204" pitchFamily="18" charset="0"/>
              </a:rPr>
              <a:t>Cieľ  počítačovej bezpečnosti</a:t>
            </a:r>
            <a:endParaRPr lang="sk-SK" sz="4000" dirty="0">
              <a:latin typeface="Montserrat "/>
              <a:ea typeface="Cambria" panose="02040503050406030204" pitchFamily="18" charset="0"/>
            </a:endParaRPr>
          </a:p>
          <a:p>
            <a:endParaRPr lang="sk-SK" sz="3200" dirty="0">
              <a:latin typeface="Montserrat "/>
              <a:ea typeface="Cambria" panose="02040503050406030204" pitchFamily="18" charset="0"/>
            </a:endParaRPr>
          </a:p>
          <a:p>
            <a:pPr marL="457200" indent="-45720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k-SK" sz="2800" dirty="0">
                <a:latin typeface="Montserrat "/>
                <a:ea typeface="Cambria" panose="02040503050406030204" pitchFamily="18" charset="0"/>
              </a:rPr>
              <a:t>ochrana pred </a:t>
            </a:r>
            <a:r>
              <a:rPr lang="sk-SK" sz="28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Montserrat "/>
                <a:ea typeface="Cambria" panose="02040503050406030204" pitchFamily="18" charset="0"/>
              </a:rPr>
              <a:t>neoprávneným manipulovaním so zariadeniami počítačového systému,</a:t>
            </a:r>
          </a:p>
          <a:p>
            <a:pPr marL="457200" indent="-45720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k-SK" sz="2800" dirty="0">
                <a:latin typeface="Montserrat "/>
                <a:ea typeface="Cambria" panose="02040503050406030204" pitchFamily="18" charset="0"/>
              </a:rPr>
              <a:t>ochrana pred </a:t>
            </a:r>
            <a:r>
              <a:rPr lang="sk-SK" sz="28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Montserrat "/>
                <a:ea typeface="Cambria" panose="02040503050406030204" pitchFamily="18" charset="0"/>
              </a:rPr>
              <a:t>neoprávnenou manipuláciou s dátami,</a:t>
            </a:r>
          </a:p>
          <a:p>
            <a:pPr marL="457200" indent="-45720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k-SK" sz="2800" dirty="0">
                <a:latin typeface="Montserrat "/>
                <a:ea typeface="Cambria" panose="02040503050406030204" pitchFamily="18" charset="0"/>
              </a:rPr>
              <a:t>ochrana pred </a:t>
            </a:r>
            <a:r>
              <a:rPr lang="sk-SK" sz="28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Montserrat "/>
                <a:ea typeface="Cambria" panose="02040503050406030204" pitchFamily="18" charset="0"/>
              </a:rPr>
              <a:t>nelegálnou tvorbou kópií dát,</a:t>
            </a:r>
          </a:p>
          <a:p>
            <a:pPr marL="457200" indent="-45720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k-SK" sz="28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Montserrat "/>
                <a:ea typeface="Cambria" panose="02040503050406030204" pitchFamily="18" charset="0"/>
              </a:rPr>
              <a:t>bezpečná komunikácia a prenos dát,</a:t>
            </a:r>
          </a:p>
          <a:p>
            <a:pPr marL="457200" indent="-45720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k-SK" sz="28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Montserrat "/>
                <a:ea typeface="Cambria" panose="02040503050406030204" pitchFamily="18" charset="0"/>
              </a:rPr>
              <a:t>bezpečné uloženie dát,</a:t>
            </a:r>
          </a:p>
          <a:p>
            <a:pPr marL="457200" indent="-45720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k-SK" sz="2800" dirty="0">
                <a:solidFill>
                  <a:srgbClr val="202122"/>
                </a:solidFill>
                <a:highlight>
                  <a:srgbClr val="FFFFFF"/>
                </a:highlight>
                <a:latin typeface="Montserrat "/>
                <a:ea typeface="Cambria" panose="02040503050406030204" pitchFamily="18" charset="0"/>
              </a:rPr>
              <a:t>i</a:t>
            </a:r>
            <a:r>
              <a:rPr lang="sk-SK" sz="28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Montserrat "/>
                <a:ea typeface="Cambria" panose="02040503050406030204" pitchFamily="18" charset="0"/>
              </a:rPr>
              <a:t>ntegrita a nepodvrhnuteľnosť dát.</a:t>
            </a:r>
          </a:p>
        </p:txBody>
      </p:sp>
      <p:sp>
        <p:nvSpPr>
          <p:cNvPr id="26" name="AutoShape 18">
            <a:extLst>
              <a:ext uri="{FF2B5EF4-FFF2-40B4-BE49-F238E27FC236}">
                <a16:creationId xmlns:a16="http://schemas.microsoft.com/office/drawing/2014/main" id="{E16A87B5-7479-ED9B-24DD-617726BBC633}"/>
              </a:ext>
            </a:extLst>
          </p:cNvPr>
          <p:cNvSpPr/>
          <p:nvPr/>
        </p:nvSpPr>
        <p:spPr>
          <a:xfrm>
            <a:off x="24690" y="174628"/>
            <a:ext cx="7138110" cy="17794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grpSp>
        <p:nvGrpSpPr>
          <p:cNvPr id="32" name="Group 8">
            <a:extLst>
              <a:ext uri="{FF2B5EF4-FFF2-40B4-BE49-F238E27FC236}">
                <a16:creationId xmlns:a16="http://schemas.microsoft.com/office/drawing/2014/main" id="{885A1987-2E01-A2D4-8139-FD1FF4F79638}"/>
              </a:ext>
            </a:extLst>
          </p:cNvPr>
          <p:cNvGrpSpPr/>
          <p:nvPr/>
        </p:nvGrpSpPr>
        <p:grpSpPr>
          <a:xfrm>
            <a:off x="9273340" y="7223016"/>
            <a:ext cx="8239896" cy="4626084"/>
            <a:chOff x="0" y="0"/>
            <a:chExt cx="812800" cy="456326"/>
          </a:xfrm>
        </p:grpSpPr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586E82DF-1A8F-9230-FB0E-677BFB5B484F}"/>
                </a:ext>
              </a:extLst>
            </p:cNvPr>
            <p:cNvSpPr/>
            <p:nvPr/>
          </p:nvSpPr>
          <p:spPr>
            <a:xfrm>
              <a:off x="0" y="0"/>
              <a:ext cx="812800" cy="456326"/>
            </a:xfrm>
            <a:custGeom>
              <a:avLst/>
              <a:gdLst/>
              <a:ahLst/>
              <a:cxnLst/>
              <a:rect l="l" t="t" r="r" b="b"/>
              <a:pathLst>
                <a:path w="812800" h="456326">
                  <a:moveTo>
                    <a:pt x="406400" y="0"/>
                  </a:moveTo>
                  <a:lnTo>
                    <a:pt x="812800" y="456326"/>
                  </a:lnTo>
                  <a:lnTo>
                    <a:pt x="0" y="45632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35" name="TextBox 10">
              <a:extLst>
                <a:ext uri="{FF2B5EF4-FFF2-40B4-BE49-F238E27FC236}">
                  <a16:creationId xmlns:a16="http://schemas.microsoft.com/office/drawing/2014/main" id="{A0C48267-8780-B57A-B537-4E5C1F131108}"/>
                </a:ext>
              </a:extLst>
            </p:cNvPr>
            <p:cNvSpPr txBox="1"/>
            <p:nvPr/>
          </p:nvSpPr>
          <p:spPr>
            <a:xfrm>
              <a:off x="127000" y="173766"/>
              <a:ext cx="558800" cy="249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sp>
        <p:nvSpPr>
          <p:cNvPr id="36" name="AutoShape 19">
            <a:extLst>
              <a:ext uri="{FF2B5EF4-FFF2-40B4-BE49-F238E27FC236}">
                <a16:creationId xmlns:a16="http://schemas.microsoft.com/office/drawing/2014/main" id="{810EC9F4-DC58-75E0-0AB4-2B7E5B87BB67}"/>
              </a:ext>
            </a:extLst>
          </p:cNvPr>
          <p:cNvSpPr/>
          <p:nvPr/>
        </p:nvSpPr>
        <p:spPr>
          <a:xfrm>
            <a:off x="13337207" y="7597831"/>
            <a:ext cx="1253257" cy="1391854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sp>
        <p:nvSpPr>
          <p:cNvPr id="37" name="AutoShape 20">
            <a:extLst>
              <a:ext uri="{FF2B5EF4-FFF2-40B4-BE49-F238E27FC236}">
                <a16:creationId xmlns:a16="http://schemas.microsoft.com/office/drawing/2014/main" id="{420FF324-598A-B95D-BCB7-84C88CBA89B7}"/>
              </a:ext>
            </a:extLst>
          </p:cNvPr>
          <p:cNvSpPr/>
          <p:nvPr/>
        </p:nvSpPr>
        <p:spPr>
          <a:xfrm>
            <a:off x="13016172" y="7990088"/>
            <a:ext cx="1253257" cy="1391854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04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4789594" y="-248810"/>
            <a:ext cx="10403659" cy="480307"/>
            <a:chOff x="0" y="0"/>
            <a:chExt cx="812800" cy="13106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609600" cy="169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799119" y="-601234"/>
            <a:ext cx="10403659" cy="793656"/>
            <a:chOff x="0" y="0"/>
            <a:chExt cx="812800" cy="13106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609600" cy="169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sp>
        <p:nvSpPr>
          <p:cNvPr id="18" name="AutoShape 18"/>
          <p:cNvSpPr/>
          <p:nvPr/>
        </p:nvSpPr>
        <p:spPr>
          <a:xfrm>
            <a:off x="304801" y="10094578"/>
            <a:ext cx="17602200" cy="0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A30D32-B975-D840-0574-7EFBF37446D0}"/>
              </a:ext>
            </a:extLst>
          </p:cNvPr>
          <p:cNvSpPr txBox="1"/>
          <p:nvPr/>
        </p:nvSpPr>
        <p:spPr>
          <a:xfrm>
            <a:off x="685800" y="567592"/>
            <a:ext cx="170104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4800" b="1" dirty="0">
                <a:latin typeface="Montserrat "/>
              </a:rPr>
              <a:t>STATUS QUO 2024</a:t>
            </a:r>
            <a:endParaRPr lang="sk-SK" sz="4800" dirty="0">
              <a:latin typeface="Montserrat "/>
            </a:endParaRPr>
          </a:p>
        </p:txBody>
      </p:sp>
      <p:sp>
        <p:nvSpPr>
          <p:cNvPr id="21" name="AutoShape 18">
            <a:extLst>
              <a:ext uri="{FF2B5EF4-FFF2-40B4-BE49-F238E27FC236}">
                <a16:creationId xmlns:a16="http://schemas.microsoft.com/office/drawing/2014/main" id="{4716E2FB-03B2-E7F9-6ED4-B78066529855}"/>
              </a:ext>
            </a:extLst>
          </p:cNvPr>
          <p:cNvSpPr/>
          <p:nvPr/>
        </p:nvSpPr>
        <p:spPr>
          <a:xfrm>
            <a:off x="24690" y="174628"/>
            <a:ext cx="7138110" cy="17794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1CC6659-7311-F15A-5936-FD7BEAB23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73759"/>
            <a:ext cx="3959008" cy="39542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4F4092B-DC16-C8AB-A579-5FEE07BF0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14" y="5902058"/>
            <a:ext cx="3969894" cy="383912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7223F78-2BFB-2E23-115C-53EB1FCB8E26}"/>
              </a:ext>
            </a:extLst>
          </p:cNvPr>
          <p:cNvSpPr txBox="1"/>
          <p:nvPr/>
        </p:nvSpPr>
        <p:spPr>
          <a:xfrm>
            <a:off x="5011378" y="2619272"/>
            <a:ext cx="92271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latin typeface="Montserrat "/>
              </a:rPr>
              <a:t>ÚTOČNÍCI, HACKERI</a:t>
            </a:r>
          </a:p>
          <a:p>
            <a:endParaRPr lang="sk-SK" sz="3200" dirty="0">
              <a:latin typeface="Montserrat "/>
            </a:endParaRPr>
          </a:p>
          <a:p>
            <a:r>
              <a:rPr lang="sk-SK" sz="3200" dirty="0">
                <a:latin typeface="Montserrat "/>
              </a:rPr>
              <a:t>nedefinovaní, globálni, skúsení, vyškolení a vysoko motivovaní a podporovaní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CF261E-2EFE-F6C4-90C0-2F2F61D4E218}"/>
              </a:ext>
            </a:extLst>
          </p:cNvPr>
          <p:cNvSpPr txBox="1"/>
          <p:nvPr/>
        </p:nvSpPr>
        <p:spPr>
          <a:xfrm>
            <a:off x="5011378" y="6387799"/>
            <a:ext cx="92271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latin typeface="Montserrat "/>
              </a:rPr>
              <a:t>IT PROFESIONÁLI</a:t>
            </a:r>
          </a:p>
          <a:p>
            <a:endParaRPr lang="sk-SK" sz="3200" dirty="0">
              <a:latin typeface="Montserrat "/>
            </a:endParaRPr>
          </a:p>
          <a:p>
            <a:r>
              <a:rPr lang="sk-SK" sz="3200" dirty="0">
                <a:latin typeface="Montserrat "/>
              </a:rPr>
              <a:t>nedostaočný počet, nedocenení, neškolení, s limitovanou právomocou na okraji oragnizačnej štruktúry, s minimom prostriedkov k dispozícii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C06BBEDF-1475-07F5-55BF-67A368712300}"/>
              </a:ext>
            </a:extLst>
          </p:cNvPr>
          <p:cNvSpPr/>
          <p:nvPr/>
        </p:nvSpPr>
        <p:spPr>
          <a:xfrm rot="5400000">
            <a:off x="2791497" y="4385571"/>
            <a:ext cx="3669794" cy="591609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EB4817-CC61-6FA6-D024-191FFBF44F7B}"/>
              </a:ext>
            </a:extLst>
          </p:cNvPr>
          <p:cNvSpPr txBox="1"/>
          <p:nvPr/>
        </p:nvSpPr>
        <p:spPr>
          <a:xfrm>
            <a:off x="5071250" y="3433144"/>
            <a:ext cx="12895623" cy="6001643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endParaRPr lang="sk-SK" sz="4800" b="1" dirty="0">
              <a:latin typeface="Montserrat "/>
            </a:endParaRPr>
          </a:p>
          <a:p>
            <a:r>
              <a:rPr lang="sk-SK" sz="4800" b="1" dirty="0">
                <a:latin typeface="Montserrat "/>
              </a:rPr>
              <a:t>Neexistuje absolútna ochrana IS </a:t>
            </a:r>
          </a:p>
          <a:p>
            <a:endParaRPr lang="sk-SK" sz="4800" b="1" dirty="0">
              <a:latin typeface="Montserrat "/>
            </a:endParaRPr>
          </a:p>
          <a:p>
            <a:r>
              <a:rPr lang="sk-SK" sz="4800" dirty="0">
                <a:latin typeface="Montserrat "/>
              </a:rPr>
              <a:t>jediné, čo dokážeme robiť je </a:t>
            </a:r>
          </a:p>
          <a:p>
            <a:endParaRPr lang="sk-SK" sz="4800" dirty="0">
              <a:latin typeface="Montserrat "/>
            </a:endParaRPr>
          </a:p>
          <a:p>
            <a:r>
              <a:rPr lang="sk-SK" sz="4800" dirty="0">
                <a:latin typeface="Montserrat "/>
              </a:rPr>
              <a:t>eliminovať následky a mitigovať riziká</a:t>
            </a:r>
          </a:p>
          <a:p>
            <a:endParaRPr lang="sk-SK" sz="4800" dirty="0">
              <a:latin typeface="Montserrat "/>
            </a:endParaRPr>
          </a:p>
          <a:p>
            <a:endParaRPr lang="sk-SK" sz="4800" dirty="0">
              <a:latin typeface="Montserrat "/>
            </a:endParaRPr>
          </a:p>
        </p:txBody>
      </p:sp>
    </p:spTree>
    <p:extLst>
      <p:ext uri="{BB962C8B-B14F-4D97-AF65-F5344CB8AC3E}">
        <p14:creationId xmlns:p14="http://schemas.microsoft.com/office/powerpoint/2010/main" val="75673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4789594" y="-248810"/>
            <a:ext cx="10403659" cy="480307"/>
            <a:chOff x="0" y="0"/>
            <a:chExt cx="812800" cy="13106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609600" cy="169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799119" y="-601234"/>
            <a:ext cx="10403659" cy="793656"/>
            <a:chOff x="0" y="0"/>
            <a:chExt cx="812800" cy="13106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609600" cy="169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sp>
        <p:nvSpPr>
          <p:cNvPr id="18" name="AutoShape 18"/>
          <p:cNvSpPr/>
          <p:nvPr/>
        </p:nvSpPr>
        <p:spPr>
          <a:xfrm>
            <a:off x="304801" y="10094578"/>
            <a:ext cx="17602200" cy="0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sp>
        <p:nvSpPr>
          <p:cNvPr id="21" name="AutoShape 18">
            <a:extLst>
              <a:ext uri="{FF2B5EF4-FFF2-40B4-BE49-F238E27FC236}">
                <a16:creationId xmlns:a16="http://schemas.microsoft.com/office/drawing/2014/main" id="{4716E2FB-03B2-E7F9-6ED4-B78066529855}"/>
              </a:ext>
            </a:extLst>
          </p:cNvPr>
          <p:cNvSpPr/>
          <p:nvPr/>
        </p:nvSpPr>
        <p:spPr>
          <a:xfrm>
            <a:off x="24690" y="174628"/>
            <a:ext cx="7138110" cy="17794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sp>
        <p:nvSpPr>
          <p:cNvPr id="2" name="TextBox 35">
            <a:extLst>
              <a:ext uri="{FF2B5EF4-FFF2-40B4-BE49-F238E27FC236}">
                <a16:creationId xmlns:a16="http://schemas.microsoft.com/office/drawing/2014/main" id="{5EFC3BCC-A9B0-3819-E2F5-2C4C88221D2B}"/>
              </a:ext>
            </a:extLst>
          </p:cNvPr>
          <p:cNvSpPr txBox="1"/>
          <p:nvPr/>
        </p:nvSpPr>
        <p:spPr>
          <a:xfrm>
            <a:off x="291391" y="693893"/>
            <a:ext cx="13487400" cy="118442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</a:pPr>
            <a:r>
              <a:rPr lang="sk-SK" sz="4800" dirty="0">
                <a:latin typeface="Montserrat Bold"/>
              </a:rPr>
              <a:t>Vrstvy kybernetickej bezpečnosti organizácií</a:t>
            </a:r>
            <a:endParaRPr lang="en-US" sz="4800" dirty="0">
              <a:latin typeface="Montserrat Bold"/>
            </a:endParaRPr>
          </a:p>
        </p:txBody>
      </p:sp>
      <p:sp>
        <p:nvSpPr>
          <p:cNvPr id="3" name="Freeform 13">
            <a:extLst>
              <a:ext uri="{FF2B5EF4-FFF2-40B4-BE49-F238E27FC236}">
                <a16:creationId xmlns:a16="http://schemas.microsoft.com/office/drawing/2014/main" id="{7010F42F-0692-9993-1A70-4E683CF46AB3}"/>
              </a:ext>
            </a:extLst>
          </p:cNvPr>
          <p:cNvSpPr/>
          <p:nvPr/>
        </p:nvSpPr>
        <p:spPr>
          <a:xfrm>
            <a:off x="11978921" y="-270581"/>
            <a:ext cx="11113206" cy="11113161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2"/>
            <a:stretch>
              <a:fillRect l="-9704" r="-126802" b="-1402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F313199A-D4D0-477C-5E8A-F338BEE336DC}"/>
              </a:ext>
            </a:extLst>
          </p:cNvPr>
          <p:cNvSpPr/>
          <p:nvPr/>
        </p:nvSpPr>
        <p:spPr>
          <a:xfrm>
            <a:off x="348345" y="2658966"/>
            <a:ext cx="2484534" cy="2484534"/>
          </a:xfrm>
          <a:custGeom>
            <a:avLst/>
            <a:gdLst/>
            <a:ahLst/>
            <a:cxnLst/>
            <a:rect l="l" t="t" r="r" b="b"/>
            <a:pathLst>
              <a:path w="2484534" h="2484534">
                <a:moveTo>
                  <a:pt x="0" y="0"/>
                </a:moveTo>
                <a:lnTo>
                  <a:pt x="2484534" y="0"/>
                </a:lnTo>
                <a:lnTo>
                  <a:pt x="2484534" y="2484534"/>
                </a:lnTo>
                <a:lnTo>
                  <a:pt x="0" y="24845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A61A3107-F410-F17F-7334-5195E7D3B8F7}"/>
              </a:ext>
            </a:extLst>
          </p:cNvPr>
          <p:cNvGrpSpPr/>
          <p:nvPr/>
        </p:nvGrpSpPr>
        <p:grpSpPr>
          <a:xfrm>
            <a:off x="579962" y="2890583"/>
            <a:ext cx="2021299" cy="2021299"/>
            <a:chOff x="0" y="0"/>
            <a:chExt cx="812800" cy="81280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F51EF8FD-4FA9-8324-39C3-EB0BF33ECA2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A9B7E705-01F6-32ED-BEF3-DB184D0ABDB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Freeform 29">
            <a:extLst>
              <a:ext uri="{FF2B5EF4-FFF2-40B4-BE49-F238E27FC236}">
                <a16:creationId xmlns:a16="http://schemas.microsoft.com/office/drawing/2014/main" id="{11E237D0-4C37-B2AE-32B5-1CACC9B369C9}"/>
              </a:ext>
            </a:extLst>
          </p:cNvPr>
          <p:cNvSpPr/>
          <p:nvPr/>
        </p:nvSpPr>
        <p:spPr>
          <a:xfrm>
            <a:off x="1022350" y="3330115"/>
            <a:ext cx="1136524" cy="1142235"/>
          </a:xfrm>
          <a:custGeom>
            <a:avLst/>
            <a:gdLst/>
            <a:ahLst/>
            <a:cxnLst/>
            <a:rect l="l" t="t" r="r" b="b"/>
            <a:pathLst>
              <a:path w="1136524" h="1142235">
                <a:moveTo>
                  <a:pt x="0" y="0"/>
                </a:moveTo>
                <a:lnTo>
                  <a:pt x="1136524" y="0"/>
                </a:lnTo>
                <a:lnTo>
                  <a:pt x="1136524" y="1142235"/>
                </a:lnTo>
                <a:lnTo>
                  <a:pt x="0" y="11422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8" name="TextBox 36">
            <a:extLst>
              <a:ext uri="{FF2B5EF4-FFF2-40B4-BE49-F238E27FC236}">
                <a16:creationId xmlns:a16="http://schemas.microsoft.com/office/drawing/2014/main" id="{B7E48E3A-3584-1E1E-70B8-F359FC08996F}"/>
              </a:ext>
            </a:extLst>
          </p:cNvPr>
          <p:cNvSpPr txBox="1"/>
          <p:nvPr/>
        </p:nvSpPr>
        <p:spPr>
          <a:xfrm>
            <a:off x="3111758" y="3374455"/>
            <a:ext cx="7611041" cy="354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04"/>
              </a:lnSpc>
            </a:pPr>
            <a:r>
              <a:rPr lang="sk-SK" sz="3600" dirty="0">
                <a:solidFill>
                  <a:srgbClr val="000000"/>
                </a:solidFill>
                <a:latin typeface="Montserrat Bold"/>
              </a:rPr>
              <a:t>Legislatívne požiadavky</a:t>
            </a:r>
            <a:endParaRPr lang="en-US" sz="36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CE8BD54-8957-C0D5-FB8B-9A8B613EF9AA}"/>
              </a:ext>
            </a:extLst>
          </p:cNvPr>
          <p:cNvSpPr txBox="1"/>
          <p:nvPr/>
        </p:nvSpPr>
        <p:spPr>
          <a:xfrm>
            <a:off x="3055033" y="4317593"/>
            <a:ext cx="11544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400" b="0" i="0" dirty="0">
                <a:solidFill>
                  <a:srgbClr val="202122"/>
                </a:solidFill>
                <a:effectLst/>
                <a:latin typeface="Montserrat "/>
                <a:ea typeface="Cambria" panose="02040503050406030204" pitchFamily="18" charset="0"/>
              </a:rPr>
              <a:t>Zákon č. 69/2018 Z.z. o kybernetickej bezpečnosti</a:t>
            </a:r>
            <a:endParaRPr lang="sk-SK" sz="2400" dirty="0"/>
          </a:p>
        </p:txBody>
      </p:sp>
      <p:sp>
        <p:nvSpPr>
          <p:cNvPr id="37" name="Freeform 9">
            <a:extLst>
              <a:ext uri="{FF2B5EF4-FFF2-40B4-BE49-F238E27FC236}">
                <a16:creationId xmlns:a16="http://schemas.microsoft.com/office/drawing/2014/main" id="{49577009-3A54-672F-B0BA-953F4075328C}"/>
              </a:ext>
            </a:extLst>
          </p:cNvPr>
          <p:cNvSpPr/>
          <p:nvPr/>
        </p:nvSpPr>
        <p:spPr>
          <a:xfrm>
            <a:off x="381000" y="6087966"/>
            <a:ext cx="2484534" cy="2484534"/>
          </a:xfrm>
          <a:custGeom>
            <a:avLst/>
            <a:gdLst/>
            <a:ahLst/>
            <a:cxnLst/>
            <a:rect l="l" t="t" r="r" b="b"/>
            <a:pathLst>
              <a:path w="2484534" h="2484534">
                <a:moveTo>
                  <a:pt x="0" y="0"/>
                </a:moveTo>
                <a:lnTo>
                  <a:pt x="2484534" y="0"/>
                </a:lnTo>
                <a:lnTo>
                  <a:pt x="2484534" y="2484534"/>
                </a:lnTo>
                <a:lnTo>
                  <a:pt x="0" y="24845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8" name="Group 10">
            <a:extLst>
              <a:ext uri="{FF2B5EF4-FFF2-40B4-BE49-F238E27FC236}">
                <a16:creationId xmlns:a16="http://schemas.microsoft.com/office/drawing/2014/main" id="{01CD2DD4-CD05-FC1B-CCC8-348D67B0AAB7}"/>
              </a:ext>
            </a:extLst>
          </p:cNvPr>
          <p:cNvGrpSpPr/>
          <p:nvPr/>
        </p:nvGrpSpPr>
        <p:grpSpPr>
          <a:xfrm>
            <a:off x="583772" y="6319583"/>
            <a:ext cx="2021299" cy="2021299"/>
            <a:chOff x="0" y="0"/>
            <a:chExt cx="812800" cy="812800"/>
          </a:xfrm>
        </p:grpSpPr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5C3A0C08-4D3A-F599-3885-BFE7ADC62B6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0" name="TextBox 12">
              <a:extLst>
                <a:ext uri="{FF2B5EF4-FFF2-40B4-BE49-F238E27FC236}">
                  <a16:creationId xmlns:a16="http://schemas.microsoft.com/office/drawing/2014/main" id="{26B15A5C-1CB9-D80B-D497-930FE38BA18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41" name="Freeform 30">
            <a:extLst>
              <a:ext uri="{FF2B5EF4-FFF2-40B4-BE49-F238E27FC236}">
                <a16:creationId xmlns:a16="http://schemas.microsoft.com/office/drawing/2014/main" id="{4CF1BB95-C99B-DC21-1A55-9D037690A86A}"/>
              </a:ext>
            </a:extLst>
          </p:cNvPr>
          <p:cNvSpPr/>
          <p:nvPr/>
        </p:nvSpPr>
        <p:spPr>
          <a:xfrm>
            <a:off x="1052149" y="6759115"/>
            <a:ext cx="1142235" cy="1142235"/>
          </a:xfrm>
          <a:custGeom>
            <a:avLst/>
            <a:gdLst/>
            <a:ahLst/>
            <a:cxnLst/>
            <a:rect l="l" t="t" r="r" b="b"/>
            <a:pathLst>
              <a:path w="1142235" h="1142235">
                <a:moveTo>
                  <a:pt x="0" y="0"/>
                </a:moveTo>
                <a:lnTo>
                  <a:pt x="1142235" y="0"/>
                </a:lnTo>
                <a:lnTo>
                  <a:pt x="1142235" y="1142235"/>
                </a:lnTo>
                <a:lnTo>
                  <a:pt x="0" y="11422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2" name="TextBox 38">
            <a:extLst>
              <a:ext uri="{FF2B5EF4-FFF2-40B4-BE49-F238E27FC236}">
                <a16:creationId xmlns:a16="http://schemas.microsoft.com/office/drawing/2014/main" id="{2095E862-6CB1-CF4E-045F-9D69CC136B43}"/>
              </a:ext>
            </a:extLst>
          </p:cNvPr>
          <p:cNvSpPr txBox="1"/>
          <p:nvPr/>
        </p:nvSpPr>
        <p:spPr>
          <a:xfrm>
            <a:off x="3111758" y="6731763"/>
            <a:ext cx="6239297" cy="354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04"/>
              </a:lnSpc>
            </a:pPr>
            <a:r>
              <a:rPr lang="sk-SK" sz="3600" dirty="0">
                <a:solidFill>
                  <a:srgbClr val="000000"/>
                </a:solidFill>
                <a:latin typeface="Montserrat Bold"/>
              </a:rPr>
              <a:t>Školenia zamestnancov</a:t>
            </a:r>
            <a:endParaRPr lang="en-US" sz="36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6EE69B-2F48-2DA0-FE8E-27C927FE0AF0}"/>
              </a:ext>
            </a:extLst>
          </p:cNvPr>
          <p:cNvSpPr txBox="1"/>
          <p:nvPr/>
        </p:nvSpPr>
        <p:spPr>
          <a:xfrm>
            <a:off x="3009900" y="7384280"/>
            <a:ext cx="115443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400" dirty="0">
                <a:latin typeface="Montserrat "/>
              </a:rPr>
              <a:t>95</a:t>
            </a:r>
            <a:r>
              <a:rPr lang="en-US" sz="2400" dirty="0">
                <a:latin typeface="Montserrat "/>
              </a:rPr>
              <a:t>% </a:t>
            </a:r>
            <a:r>
              <a:rPr lang="sk-SK" sz="2400" dirty="0">
                <a:latin typeface="Montserrat "/>
              </a:rPr>
              <a:t>prienikov do IS = následok zlyhania človeka</a:t>
            </a:r>
          </a:p>
          <a:p>
            <a:endParaRPr lang="sk-SK" sz="2400" dirty="0">
              <a:latin typeface="Montserrat "/>
            </a:endParaRPr>
          </a:p>
          <a:p>
            <a:r>
              <a:rPr lang="sk-SK" sz="2400" dirty="0">
                <a:latin typeface="Montserrat "/>
              </a:rPr>
              <a:t>Školenia IT odborníkov, audítorov KB, manažmentu organizácií</a:t>
            </a:r>
          </a:p>
        </p:txBody>
      </p:sp>
    </p:spTree>
    <p:extLst>
      <p:ext uri="{BB962C8B-B14F-4D97-AF65-F5344CB8AC3E}">
        <p14:creationId xmlns:p14="http://schemas.microsoft.com/office/powerpoint/2010/main" val="511421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4789594" y="-248810"/>
            <a:ext cx="10403659" cy="480307"/>
            <a:chOff x="0" y="0"/>
            <a:chExt cx="812800" cy="13106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609600" cy="169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799119" y="-601234"/>
            <a:ext cx="10403659" cy="793656"/>
            <a:chOff x="0" y="0"/>
            <a:chExt cx="812800" cy="13106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609600" cy="169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sp>
        <p:nvSpPr>
          <p:cNvPr id="18" name="AutoShape 18"/>
          <p:cNvSpPr/>
          <p:nvPr/>
        </p:nvSpPr>
        <p:spPr>
          <a:xfrm>
            <a:off x="304801" y="10094578"/>
            <a:ext cx="17602200" cy="0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sp>
        <p:nvSpPr>
          <p:cNvPr id="21" name="AutoShape 18">
            <a:extLst>
              <a:ext uri="{FF2B5EF4-FFF2-40B4-BE49-F238E27FC236}">
                <a16:creationId xmlns:a16="http://schemas.microsoft.com/office/drawing/2014/main" id="{4716E2FB-03B2-E7F9-6ED4-B78066529855}"/>
              </a:ext>
            </a:extLst>
          </p:cNvPr>
          <p:cNvSpPr/>
          <p:nvPr/>
        </p:nvSpPr>
        <p:spPr>
          <a:xfrm>
            <a:off x="24690" y="174628"/>
            <a:ext cx="7138110" cy="17794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sp>
        <p:nvSpPr>
          <p:cNvPr id="2" name="TextBox 35">
            <a:extLst>
              <a:ext uri="{FF2B5EF4-FFF2-40B4-BE49-F238E27FC236}">
                <a16:creationId xmlns:a16="http://schemas.microsoft.com/office/drawing/2014/main" id="{5EFC3BCC-A9B0-3819-E2F5-2C4C88221D2B}"/>
              </a:ext>
            </a:extLst>
          </p:cNvPr>
          <p:cNvSpPr txBox="1"/>
          <p:nvPr/>
        </p:nvSpPr>
        <p:spPr>
          <a:xfrm>
            <a:off x="291391" y="693893"/>
            <a:ext cx="13487400" cy="118442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</a:pPr>
            <a:r>
              <a:rPr lang="sk-SK" sz="4800" dirty="0">
                <a:latin typeface="Montserrat Bold"/>
              </a:rPr>
              <a:t>Vrstvy kybernetickej bezpečnosti organizácií</a:t>
            </a:r>
            <a:endParaRPr lang="en-US" sz="4800" dirty="0">
              <a:latin typeface="Montserrat Bold"/>
            </a:endParaRPr>
          </a:p>
        </p:txBody>
      </p:sp>
      <p:sp>
        <p:nvSpPr>
          <p:cNvPr id="3" name="Freeform 13">
            <a:extLst>
              <a:ext uri="{FF2B5EF4-FFF2-40B4-BE49-F238E27FC236}">
                <a16:creationId xmlns:a16="http://schemas.microsoft.com/office/drawing/2014/main" id="{7010F42F-0692-9993-1A70-4E683CF46AB3}"/>
              </a:ext>
            </a:extLst>
          </p:cNvPr>
          <p:cNvSpPr/>
          <p:nvPr/>
        </p:nvSpPr>
        <p:spPr>
          <a:xfrm>
            <a:off x="12356394" y="-270581"/>
            <a:ext cx="11113206" cy="11113161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2"/>
            <a:stretch>
              <a:fillRect l="-9704" r="-126802" b="-1402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F313199A-D4D0-477C-5E8A-F338BEE336DC}"/>
              </a:ext>
            </a:extLst>
          </p:cNvPr>
          <p:cNvSpPr/>
          <p:nvPr/>
        </p:nvSpPr>
        <p:spPr>
          <a:xfrm>
            <a:off x="348345" y="2658966"/>
            <a:ext cx="2484534" cy="2484534"/>
          </a:xfrm>
          <a:custGeom>
            <a:avLst/>
            <a:gdLst/>
            <a:ahLst/>
            <a:cxnLst/>
            <a:rect l="l" t="t" r="r" b="b"/>
            <a:pathLst>
              <a:path w="2484534" h="2484534">
                <a:moveTo>
                  <a:pt x="0" y="0"/>
                </a:moveTo>
                <a:lnTo>
                  <a:pt x="2484534" y="0"/>
                </a:lnTo>
                <a:lnTo>
                  <a:pt x="2484534" y="2484534"/>
                </a:lnTo>
                <a:lnTo>
                  <a:pt x="0" y="24845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A61A3107-F410-F17F-7334-5195E7D3B8F7}"/>
              </a:ext>
            </a:extLst>
          </p:cNvPr>
          <p:cNvGrpSpPr/>
          <p:nvPr/>
        </p:nvGrpSpPr>
        <p:grpSpPr>
          <a:xfrm>
            <a:off x="579962" y="2890583"/>
            <a:ext cx="2021299" cy="2021299"/>
            <a:chOff x="0" y="0"/>
            <a:chExt cx="812800" cy="81280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F51EF8FD-4FA9-8324-39C3-EB0BF33ECA2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A9B7E705-01F6-32ED-BEF3-DB184D0ABDB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B7E48E3A-3584-1E1E-70B8-F359FC08996F}"/>
              </a:ext>
            </a:extLst>
          </p:cNvPr>
          <p:cNvSpPr txBox="1"/>
          <p:nvPr/>
        </p:nvSpPr>
        <p:spPr>
          <a:xfrm>
            <a:off x="3111758" y="3374455"/>
            <a:ext cx="7611041" cy="354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04"/>
              </a:lnSpc>
            </a:pPr>
            <a:r>
              <a:rPr lang="sk-SK" sz="3600" dirty="0">
                <a:solidFill>
                  <a:srgbClr val="000000"/>
                </a:solidFill>
                <a:latin typeface="Montserrat Bold"/>
              </a:rPr>
              <a:t>Technologické riešenia</a:t>
            </a:r>
            <a:endParaRPr lang="en-US" sz="36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CE8BD54-8957-C0D5-FB8B-9A8B613EF9AA}"/>
              </a:ext>
            </a:extLst>
          </p:cNvPr>
          <p:cNvSpPr txBox="1"/>
          <p:nvPr/>
        </p:nvSpPr>
        <p:spPr>
          <a:xfrm>
            <a:off x="3102596" y="3912118"/>
            <a:ext cx="11544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400" b="0" i="0" dirty="0">
                <a:solidFill>
                  <a:srgbClr val="202122"/>
                </a:solidFill>
                <a:effectLst/>
                <a:latin typeface="Montserrat "/>
                <a:ea typeface="Cambria" panose="02040503050406030204" pitchFamily="18" charset="0"/>
              </a:rPr>
              <a:t>routery, firewall, záložné zdroje, antivírová ochrana </a:t>
            </a:r>
          </a:p>
          <a:p>
            <a:r>
              <a:rPr lang="sk-SK" sz="2400" b="0" i="0" dirty="0">
                <a:solidFill>
                  <a:srgbClr val="202122"/>
                </a:solidFill>
                <a:effectLst/>
                <a:latin typeface="Montserrat "/>
                <a:ea typeface="Cambria" panose="02040503050406030204" pitchFamily="18" charset="0"/>
              </a:rPr>
              <a:t>malwérová ochrana, aktualizácie operačných systémov </a:t>
            </a:r>
          </a:p>
          <a:p>
            <a:r>
              <a:rPr lang="sk-SK" sz="2400" b="0" i="0" dirty="0">
                <a:solidFill>
                  <a:srgbClr val="202122"/>
                </a:solidFill>
                <a:effectLst/>
                <a:latin typeface="Montserrat "/>
                <a:ea typeface="Cambria" panose="02040503050406030204" pitchFamily="18" charset="0"/>
              </a:rPr>
              <a:t>a aplikácií, segmentácia siete </a:t>
            </a:r>
          </a:p>
          <a:p>
            <a:r>
              <a:rPr lang="sk-SK" sz="2400" b="0" i="0" dirty="0">
                <a:solidFill>
                  <a:srgbClr val="202122"/>
                </a:solidFill>
                <a:effectLst/>
                <a:latin typeface="Montserrat "/>
                <a:ea typeface="Cambria" panose="02040503050406030204" pitchFamily="18" charset="0"/>
              </a:rPr>
              <a:t>minimlizácia, oddelenie IoT, nebezpečné zariadenia BYOD</a:t>
            </a:r>
          </a:p>
        </p:txBody>
      </p:sp>
      <p:sp>
        <p:nvSpPr>
          <p:cNvPr id="37" name="Freeform 9">
            <a:extLst>
              <a:ext uri="{FF2B5EF4-FFF2-40B4-BE49-F238E27FC236}">
                <a16:creationId xmlns:a16="http://schemas.microsoft.com/office/drawing/2014/main" id="{49577009-3A54-672F-B0BA-953F4075328C}"/>
              </a:ext>
            </a:extLst>
          </p:cNvPr>
          <p:cNvSpPr/>
          <p:nvPr/>
        </p:nvSpPr>
        <p:spPr>
          <a:xfrm>
            <a:off x="381000" y="6087966"/>
            <a:ext cx="2484534" cy="2484534"/>
          </a:xfrm>
          <a:custGeom>
            <a:avLst/>
            <a:gdLst/>
            <a:ahLst/>
            <a:cxnLst/>
            <a:rect l="l" t="t" r="r" b="b"/>
            <a:pathLst>
              <a:path w="2484534" h="2484534">
                <a:moveTo>
                  <a:pt x="0" y="0"/>
                </a:moveTo>
                <a:lnTo>
                  <a:pt x="2484534" y="0"/>
                </a:lnTo>
                <a:lnTo>
                  <a:pt x="2484534" y="2484534"/>
                </a:lnTo>
                <a:lnTo>
                  <a:pt x="0" y="24845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8" name="Group 10">
            <a:extLst>
              <a:ext uri="{FF2B5EF4-FFF2-40B4-BE49-F238E27FC236}">
                <a16:creationId xmlns:a16="http://schemas.microsoft.com/office/drawing/2014/main" id="{01CD2DD4-CD05-FC1B-CCC8-348D67B0AAB7}"/>
              </a:ext>
            </a:extLst>
          </p:cNvPr>
          <p:cNvGrpSpPr/>
          <p:nvPr/>
        </p:nvGrpSpPr>
        <p:grpSpPr>
          <a:xfrm>
            <a:off x="583772" y="6319583"/>
            <a:ext cx="2021299" cy="2021299"/>
            <a:chOff x="0" y="0"/>
            <a:chExt cx="812800" cy="812800"/>
          </a:xfrm>
        </p:grpSpPr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5C3A0C08-4D3A-F599-3885-BFE7ADC62B6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sk-SK" dirty="0"/>
            </a:p>
          </p:txBody>
        </p:sp>
        <p:sp>
          <p:nvSpPr>
            <p:cNvPr id="40" name="TextBox 12">
              <a:extLst>
                <a:ext uri="{FF2B5EF4-FFF2-40B4-BE49-F238E27FC236}">
                  <a16:creationId xmlns:a16="http://schemas.microsoft.com/office/drawing/2014/main" id="{26B15A5C-1CB9-D80B-D497-930FE38BA18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42" name="TextBox 38">
            <a:extLst>
              <a:ext uri="{FF2B5EF4-FFF2-40B4-BE49-F238E27FC236}">
                <a16:creationId xmlns:a16="http://schemas.microsoft.com/office/drawing/2014/main" id="{2095E862-6CB1-CF4E-045F-9D69CC136B43}"/>
              </a:ext>
            </a:extLst>
          </p:cNvPr>
          <p:cNvSpPr txBox="1"/>
          <p:nvPr/>
        </p:nvSpPr>
        <p:spPr>
          <a:xfrm>
            <a:off x="3111758" y="6731763"/>
            <a:ext cx="879467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sk-SK" sz="3600" dirty="0">
                <a:solidFill>
                  <a:srgbClr val="000000"/>
                </a:solidFill>
                <a:latin typeface="Montserrat Bold"/>
              </a:rPr>
              <a:t>Opatrenia na riešenie havarijných stavov</a:t>
            </a:r>
            <a:endParaRPr lang="en-US" sz="36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6EE69B-2F48-2DA0-FE8E-27C927FE0AF0}"/>
              </a:ext>
            </a:extLst>
          </p:cNvPr>
          <p:cNvSpPr txBox="1"/>
          <p:nvPr/>
        </p:nvSpPr>
        <p:spPr>
          <a:xfrm>
            <a:off x="2895600" y="7920552"/>
            <a:ext cx="11544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400" dirty="0">
                <a:latin typeface="Montserrat "/>
              </a:rPr>
              <a:t>Teoretická príprava, smernice, pracovné postupy, vytváranie záloh,</a:t>
            </a:r>
          </a:p>
          <a:p>
            <a:r>
              <a:rPr lang="sk-SK" sz="2400">
                <a:latin typeface="Montserrat "/>
              </a:rPr>
              <a:t>BCM, dôraz na pravidelné testovanie postupov</a:t>
            </a:r>
            <a:endParaRPr lang="sk-SK" sz="2400" dirty="0">
              <a:latin typeface="Montserrat "/>
            </a:endParaRPr>
          </a:p>
          <a:p>
            <a:endParaRPr lang="sk-SK" sz="2400" dirty="0">
              <a:latin typeface="Montserrat "/>
            </a:endParaRPr>
          </a:p>
          <a:p>
            <a:endParaRPr lang="sk-SK" sz="2400" dirty="0">
              <a:latin typeface="Montserrat "/>
            </a:endParaRPr>
          </a:p>
        </p:txBody>
      </p:sp>
      <p:sp>
        <p:nvSpPr>
          <p:cNvPr id="9" name="Freeform 31">
            <a:extLst>
              <a:ext uri="{FF2B5EF4-FFF2-40B4-BE49-F238E27FC236}">
                <a16:creationId xmlns:a16="http://schemas.microsoft.com/office/drawing/2014/main" id="{D4043CE2-6D8A-DC0F-6A9C-7845F17D899C}"/>
              </a:ext>
            </a:extLst>
          </p:cNvPr>
          <p:cNvSpPr/>
          <p:nvPr/>
        </p:nvSpPr>
        <p:spPr>
          <a:xfrm>
            <a:off x="1116752" y="3317007"/>
            <a:ext cx="1031067" cy="1280828"/>
          </a:xfrm>
          <a:custGeom>
            <a:avLst/>
            <a:gdLst/>
            <a:ahLst/>
            <a:cxnLst/>
            <a:rect l="l" t="t" r="r" b="b"/>
            <a:pathLst>
              <a:path w="1031067" h="1280828">
                <a:moveTo>
                  <a:pt x="0" y="0"/>
                </a:moveTo>
                <a:lnTo>
                  <a:pt x="1031066" y="0"/>
                </a:lnTo>
                <a:lnTo>
                  <a:pt x="1031066" y="1280828"/>
                </a:lnTo>
                <a:lnTo>
                  <a:pt x="0" y="12808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0" name="Freeform 33">
            <a:extLst>
              <a:ext uri="{FF2B5EF4-FFF2-40B4-BE49-F238E27FC236}">
                <a16:creationId xmlns:a16="http://schemas.microsoft.com/office/drawing/2014/main" id="{AE7078C1-1255-448D-5ED1-0CE8CD2DD704}"/>
              </a:ext>
            </a:extLst>
          </p:cNvPr>
          <p:cNvSpPr/>
          <p:nvPr/>
        </p:nvSpPr>
        <p:spPr>
          <a:xfrm>
            <a:off x="1140641" y="6741341"/>
            <a:ext cx="1069159" cy="1069159"/>
          </a:xfrm>
          <a:custGeom>
            <a:avLst/>
            <a:gdLst/>
            <a:ahLst/>
            <a:cxnLst/>
            <a:rect l="l" t="t" r="r" b="b"/>
            <a:pathLst>
              <a:path w="1069159" h="1069159">
                <a:moveTo>
                  <a:pt x="0" y="0"/>
                </a:moveTo>
                <a:lnTo>
                  <a:pt x="1069158" y="0"/>
                </a:lnTo>
                <a:lnTo>
                  <a:pt x="1069158" y="1069159"/>
                </a:lnTo>
                <a:lnTo>
                  <a:pt x="0" y="10691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3237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4789594" y="-248810"/>
            <a:ext cx="10403659" cy="480307"/>
            <a:chOff x="0" y="0"/>
            <a:chExt cx="812800" cy="13106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A6C99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609600" cy="169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799119" y="-601234"/>
            <a:ext cx="10403659" cy="793656"/>
            <a:chOff x="0" y="0"/>
            <a:chExt cx="812800" cy="13106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sk-SK">
                <a:solidFill>
                  <a:schemeClr val="tx2"/>
                </a:solidFill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609600" cy="169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sp>
        <p:nvSpPr>
          <p:cNvPr id="18" name="AutoShape 18"/>
          <p:cNvSpPr/>
          <p:nvPr/>
        </p:nvSpPr>
        <p:spPr>
          <a:xfrm>
            <a:off x="304801" y="10094578"/>
            <a:ext cx="17602200" cy="0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sp>
        <p:nvSpPr>
          <p:cNvPr id="21" name="AutoShape 18">
            <a:extLst>
              <a:ext uri="{FF2B5EF4-FFF2-40B4-BE49-F238E27FC236}">
                <a16:creationId xmlns:a16="http://schemas.microsoft.com/office/drawing/2014/main" id="{4716E2FB-03B2-E7F9-6ED4-B78066529855}"/>
              </a:ext>
            </a:extLst>
          </p:cNvPr>
          <p:cNvSpPr/>
          <p:nvPr/>
        </p:nvSpPr>
        <p:spPr>
          <a:xfrm>
            <a:off x="24690" y="174628"/>
            <a:ext cx="7138110" cy="17794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>
              <a:solidFill>
                <a:schemeClr val="tx2"/>
              </a:solidFill>
            </a:endParaRPr>
          </a:p>
        </p:txBody>
      </p:sp>
      <p:sp>
        <p:nvSpPr>
          <p:cNvPr id="2" name="TextBox 35">
            <a:extLst>
              <a:ext uri="{FF2B5EF4-FFF2-40B4-BE49-F238E27FC236}">
                <a16:creationId xmlns:a16="http://schemas.microsoft.com/office/drawing/2014/main" id="{5EFC3BCC-A9B0-3819-E2F5-2C4C88221D2B}"/>
              </a:ext>
            </a:extLst>
          </p:cNvPr>
          <p:cNvSpPr txBox="1"/>
          <p:nvPr/>
        </p:nvSpPr>
        <p:spPr>
          <a:xfrm>
            <a:off x="291391" y="693893"/>
            <a:ext cx="13487400" cy="118442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</a:pPr>
            <a:r>
              <a:rPr lang="sk-SK" sz="4800" dirty="0">
                <a:latin typeface="Montserrat Bold"/>
              </a:rPr>
              <a:t>Vrstvy kybernetickej bezpečnosti organizácií</a:t>
            </a:r>
            <a:endParaRPr lang="en-US" sz="4800" dirty="0">
              <a:latin typeface="Montserrat Bold"/>
            </a:endParaRPr>
          </a:p>
        </p:txBody>
      </p:sp>
      <p:sp>
        <p:nvSpPr>
          <p:cNvPr id="3" name="Freeform 13">
            <a:extLst>
              <a:ext uri="{FF2B5EF4-FFF2-40B4-BE49-F238E27FC236}">
                <a16:creationId xmlns:a16="http://schemas.microsoft.com/office/drawing/2014/main" id="{7010F42F-0692-9993-1A70-4E683CF46AB3}"/>
              </a:ext>
            </a:extLst>
          </p:cNvPr>
          <p:cNvSpPr/>
          <p:nvPr/>
        </p:nvSpPr>
        <p:spPr>
          <a:xfrm>
            <a:off x="12286555" y="-204406"/>
            <a:ext cx="11113206" cy="11113161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2"/>
            <a:stretch>
              <a:fillRect l="-9704" r="-126802" b="-1402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F313199A-D4D0-477C-5E8A-F338BEE336DC}"/>
              </a:ext>
            </a:extLst>
          </p:cNvPr>
          <p:cNvSpPr/>
          <p:nvPr/>
        </p:nvSpPr>
        <p:spPr>
          <a:xfrm>
            <a:off x="348345" y="2658966"/>
            <a:ext cx="2484534" cy="2484534"/>
          </a:xfrm>
          <a:custGeom>
            <a:avLst/>
            <a:gdLst/>
            <a:ahLst/>
            <a:cxnLst/>
            <a:rect l="l" t="t" r="r" b="b"/>
            <a:pathLst>
              <a:path w="2484534" h="2484534">
                <a:moveTo>
                  <a:pt x="0" y="0"/>
                </a:moveTo>
                <a:lnTo>
                  <a:pt x="2484534" y="0"/>
                </a:lnTo>
                <a:lnTo>
                  <a:pt x="2484534" y="2484534"/>
                </a:lnTo>
                <a:lnTo>
                  <a:pt x="0" y="24845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A61A3107-F410-F17F-7334-5195E7D3B8F7}"/>
              </a:ext>
            </a:extLst>
          </p:cNvPr>
          <p:cNvGrpSpPr/>
          <p:nvPr/>
        </p:nvGrpSpPr>
        <p:grpSpPr>
          <a:xfrm>
            <a:off x="579962" y="2890583"/>
            <a:ext cx="2021299" cy="2021299"/>
            <a:chOff x="0" y="0"/>
            <a:chExt cx="812800" cy="81280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F51EF8FD-4FA9-8324-39C3-EB0BF33ECA2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A9B7E705-01F6-32ED-BEF3-DB184D0ABDB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B7E48E3A-3584-1E1E-70B8-F359FC08996F}"/>
              </a:ext>
            </a:extLst>
          </p:cNvPr>
          <p:cNvSpPr txBox="1"/>
          <p:nvPr/>
        </p:nvSpPr>
        <p:spPr>
          <a:xfrm>
            <a:off x="3111758" y="3374455"/>
            <a:ext cx="7611041" cy="354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04"/>
              </a:lnSpc>
            </a:pPr>
            <a:r>
              <a:rPr lang="sk-SK" sz="3600" dirty="0">
                <a:solidFill>
                  <a:srgbClr val="000000"/>
                </a:solidFill>
                <a:latin typeface="Montserrat Bold"/>
              </a:rPr>
              <a:t>Testovanie</a:t>
            </a:r>
            <a:endParaRPr lang="en-US" sz="36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CE8BD54-8957-C0D5-FB8B-9A8B613EF9AA}"/>
              </a:ext>
            </a:extLst>
          </p:cNvPr>
          <p:cNvSpPr txBox="1"/>
          <p:nvPr/>
        </p:nvSpPr>
        <p:spPr>
          <a:xfrm>
            <a:off x="3102596" y="3912118"/>
            <a:ext cx="115443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400" b="0" i="0" dirty="0">
                <a:solidFill>
                  <a:srgbClr val="202122"/>
                </a:solidFill>
                <a:effectLst/>
                <a:latin typeface="Montserrat "/>
                <a:ea typeface="Cambria" panose="02040503050406030204" pitchFamily="18" charset="0"/>
              </a:rPr>
              <a:t>Penetračné testovanie </a:t>
            </a:r>
          </a:p>
          <a:p>
            <a:r>
              <a:rPr lang="sk-SK" sz="2400" b="0" i="0" dirty="0">
                <a:solidFill>
                  <a:srgbClr val="202122"/>
                </a:solidFill>
                <a:effectLst/>
                <a:latin typeface="Montserrat "/>
                <a:ea typeface="Cambria" panose="02040503050406030204" pitchFamily="18" charset="0"/>
              </a:rPr>
              <a:t>Testovanie užívateľov a IT pracovníkov</a:t>
            </a:r>
          </a:p>
          <a:p>
            <a:r>
              <a:rPr lang="sk-SK" sz="2400" b="0" i="0" dirty="0">
                <a:solidFill>
                  <a:srgbClr val="202122"/>
                </a:solidFill>
                <a:effectLst/>
                <a:latin typeface="Montserrat "/>
                <a:ea typeface="Cambria" panose="02040503050406030204" pitchFamily="18" charset="0"/>
              </a:rPr>
              <a:t>Testovanie schopnosti rekonštrukcie systémov zo záloh</a:t>
            </a:r>
          </a:p>
          <a:p>
            <a:r>
              <a:rPr lang="sk-SK" sz="2400" dirty="0">
                <a:solidFill>
                  <a:srgbClr val="202122"/>
                </a:solidFill>
                <a:latin typeface="Montserrat "/>
                <a:ea typeface="Cambria" panose="02040503050406030204" pitchFamily="18" charset="0"/>
              </a:rPr>
              <a:t>Testovanie BCM</a:t>
            </a:r>
          </a:p>
          <a:p>
            <a:r>
              <a:rPr lang="sk-SK" sz="2400" dirty="0">
                <a:solidFill>
                  <a:srgbClr val="202122"/>
                </a:solidFill>
                <a:latin typeface="Montserrat "/>
                <a:ea typeface="Cambria" panose="02040503050406030204" pitchFamily="18" charset="0"/>
              </a:rPr>
              <a:t>Kontrola realizácie záverov auditu KB</a:t>
            </a:r>
          </a:p>
          <a:p>
            <a:endParaRPr lang="sk-SK" sz="2400" b="0" i="0" dirty="0">
              <a:solidFill>
                <a:srgbClr val="202122"/>
              </a:solidFill>
              <a:effectLst/>
              <a:latin typeface="Montserrat "/>
              <a:ea typeface="Cambria" panose="02040503050406030204" pitchFamily="18" charset="0"/>
            </a:endParaRPr>
          </a:p>
          <a:p>
            <a:endParaRPr lang="sk-SK" sz="2400" b="0" i="0" dirty="0">
              <a:solidFill>
                <a:srgbClr val="202122"/>
              </a:solidFill>
              <a:effectLst/>
              <a:latin typeface="Montserrat "/>
              <a:ea typeface="Cambria" panose="02040503050406030204" pitchFamily="18" charset="0"/>
            </a:endParaRPr>
          </a:p>
        </p:txBody>
      </p:sp>
      <p:sp>
        <p:nvSpPr>
          <p:cNvPr id="37" name="Freeform 9">
            <a:extLst>
              <a:ext uri="{FF2B5EF4-FFF2-40B4-BE49-F238E27FC236}">
                <a16:creationId xmlns:a16="http://schemas.microsoft.com/office/drawing/2014/main" id="{49577009-3A54-672F-B0BA-953F4075328C}"/>
              </a:ext>
            </a:extLst>
          </p:cNvPr>
          <p:cNvSpPr/>
          <p:nvPr/>
        </p:nvSpPr>
        <p:spPr>
          <a:xfrm>
            <a:off x="381000" y="6087966"/>
            <a:ext cx="2484534" cy="2484534"/>
          </a:xfrm>
          <a:custGeom>
            <a:avLst/>
            <a:gdLst/>
            <a:ahLst/>
            <a:cxnLst/>
            <a:rect l="l" t="t" r="r" b="b"/>
            <a:pathLst>
              <a:path w="2484534" h="2484534">
                <a:moveTo>
                  <a:pt x="0" y="0"/>
                </a:moveTo>
                <a:lnTo>
                  <a:pt x="2484534" y="0"/>
                </a:lnTo>
                <a:lnTo>
                  <a:pt x="2484534" y="2484534"/>
                </a:lnTo>
                <a:lnTo>
                  <a:pt x="0" y="24845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8" name="Group 10">
            <a:extLst>
              <a:ext uri="{FF2B5EF4-FFF2-40B4-BE49-F238E27FC236}">
                <a16:creationId xmlns:a16="http://schemas.microsoft.com/office/drawing/2014/main" id="{01CD2DD4-CD05-FC1B-CCC8-348D67B0AAB7}"/>
              </a:ext>
            </a:extLst>
          </p:cNvPr>
          <p:cNvGrpSpPr/>
          <p:nvPr/>
        </p:nvGrpSpPr>
        <p:grpSpPr>
          <a:xfrm>
            <a:off x="583772" y="6319583"/>
            <a:ext cx="2021299" cy="2021299"/>
            <a:chOff x="0" y="0"/>
            <a:chExt cx="812800" cy="812800"/>
          </a:xfrm>
        </p:grpSpPr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5C3A0C08-4D3A-F599-3885-BFE7ADC62B6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sk-SK" dirty="0"/>
            </a:p>
          </p:txBody>
        </p:sp>
        <p:sp>
          <p:nvSpPr>
            <p:cNvPr id="40" name="TextBox 12">
              <a:extLst>
                <a:ext uri="{FF2B5EF4-FFF2-40B4-BE49-F238E27FC236}">
                  <a16:creationId xmlns:a16="http://schemas.microsoft.com/office/drawing/2014/main" id="{26B15A5C-1CB9-D80B-D497-930FE38BA18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42" name="TextBox 38">
            <a:extLst>
              <a:ext uri="{FF2B5EF4-FFF2-40B4-BE49-F238E27FC236}">
                <a16:creationId xmlns:a16="http://schemas.microsoft.com/office/drawing/2014/main" id="{2095E862-6CB1-CF4E-045F-9D69CC136B43}"/>
              </a:ext>
            </a:extLst>
          </p:cNvPr>
          <p:cNvSpPr txBox="1"/>
          <p:nvPr/>
        </p:nvSpPr>
        <p:spPr>
          <a:xfrm>
            <a:off x="3111758" y="6731763"/>
            <a:ext cx="879467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sk-SK" sz="3600" dirty="0">
                <a:solidFill>
                  <a:srgbClr val="000000"/>
                </a:solidFill>
                <a:latin typeface="Montserrat Bold"/>
              </a:rPr>
              <a:t>Audit KB</a:t>
            </a:r>
            <a:endParaRPr lang="en-US" sz="36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6EE69B-2F48-2DA0-FE8E-27C927FE0AF0}"/>
              </a:ext>
            </a:extLst>
          </p:cNvPr>
          <p:cNvSpPr txBox="1"/>
          <p:nvPr/>
        </p:nvSpPr>
        <p:spPr>
          <a:xfrm>
            <a:off x="3102596" y="7394018"/>
            <a:ext cx="115443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400" dirty="0">
                <a:latin typeface="Montserrat "/>
              </a:rPr>
              <a:t>Povinný pre prevádzkovateľov základnej služby</a:t>
            </a:r>
          </a:p>
          <a:p>
            <a:endParaRPr lang="sk-SK" sz="2400" dirty="0">
              <a:latin typeface="Montserrat "/>
            </a:endParaRPr>
          </a:p>
          <a:p>
            <a:endParaRPr lang="sk-SK" sz="2400" dirty="0">
              <a:latin typeface="Montserrat "/>
            </a:endParaRPr>
          </a:p>
        </p:txBody>
      </p:sp>
      <p:sp>
        <p:nvSpPr>
          <p:cNvPr id="8" name="Freeform 32">
            <a:extLst>
              <a:ext uri="{FF2B5EF4-FFF2-40B4-BE49-F238E27FC236}">
                <a16:creationId xmlns:a16="http://schemas.microsoft.com/office/drawing/2014/main" id="{AB2884FD-8009-6ED2-19C7-B2D177485CA5}"/>
              </a:ext>
            </a:extLst>
          </p:cNvPr>
          <p:cNvSpPr/>
          <p:nvPr/>
        </p:nvSpPr>
        <p:spPr>
          <a:xfrm>
            <a:off x="1027242" y="3347574"/>
            <a:ext cx="1182558" cy="1110126"/>
          </a:xfrm>
          <a:custGeom>
            <a:avLst/>
            <a:gdLst/>
            <a:ahLst/>
            <a:cxnLst/>
            <a:rect l="l" t="t" r="r" b="b"/>
            <a:pathLst>
              <a:path w="1182558" h="1110126">
                <a:moveTo>
                  <a:pt x="0" y="0"/>
                </a:moveTo>
                <a:lnTo>
                  <a:pt x="1182558" y="0"/>
                </a:lnTo>
                <a:lnTo>
                  <a:pt x="1182558" y="1110126"/>
                </a:lnTo>
                <a:lnTo>
                  <a:pt x="0" y="11101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34">
            <a:extLst>
              <a:ext uri="{FF2B5EF4-FFF2-40B4-BE49-F238E27FC236}">
                <a16:creationId xmlns:a16="http://schemas.microsoft.com/office/drawing/2014/main" id="{E7E63A2C-2959-6736-A738-FAA8BC3F840C}"/>
              </a:ext>
            </a:extLst>
          </p:cNvPr>
          <p:cNvSpPr/>
          <p:nvPr/>
        </p:nvSpPr>
        <p:spPr>
          <a:xfrm>
            <a:off x="1143000" y="6652213"/>
            <a:ext cx="1010736" cy="1234487"/>
          </a:xfrm>
          <a:custGeom>
            <a:avLst/>
            <a:gdLst/>
            <a:ahLst/>
            <a:cxnLst/>
            <a:rect l="l" t="t" r="r" b="b"/>
            <a:pathLst>
              <a:path w="1010736" h="1234487">
                <a:moveTo>
                  <a:pt x="0" y="0"/>
                </a:moveTo>
                <a:lnTo>
                  <a:pt x="1010736" y="0"/>
                </a:lnTo>
                <a:lnTo>
                  <a:pt x="1010736" y="1234487"/>
                </a:lnTo>
                <a:lnTo>
                  <a:pt x="0" y="12344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05AFDE32-8FAC-B333-2F22-630CAA9412D5}"/>
              </a:ext>
            </a:extLst>
          </p:cNvPr>
          <p:cNvSpPr txBox="1"/>
          <p:nvPr/>
        </p:nvSpPr>
        <p:spPr>
          <a:xfrm>
            <a:off x="3202610" y="2966969"/>
            <a:ext cx="8590305" cy="49909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97"/>
              </a:lnSpc>
            </a:pPr>
            <a:r>
              <a:rPr lang="sk-SK" sz="5640" dirty="0">
                <a:solidFill>
                  <a:schemeClr val="bg1"/>
                </a:solidFill>
                <a:latin typeface="Montserrat Bold"/>
              </a:rPr>
              <a:t>  DÔSLEDNOSŤ</a:t>
            </a:r>
          </a:p>
          <a:p>
            <a:pPr>
              <a:lnSpc>
                <a:spcPts val="7897"/>
              </a:lnSpc>
            </a:pPr>
            <a:endParaRPr lang="sk-SK" sz="5640" dirty="0">
              <a:solidFill>
                <a:schemeClr val="bg1"/>
              </a:solidFill>
              <a:latin typeface="Montserrat Bold"/>
            </a:endParaRPr>
          </a:p>
          <a:p>
            <a:pPr>
              <a:lnSpc>
                <a:spcPts val="7897"/>
              </a:lnSpc>
            </a:pPr>
            <a:r>
              <a:rPr lang="sk-SK" sz="5640" dirty="0">
                <a:solidFill>
                  <a:schemeClr val="bg1"/>
                </a:solidFill>
                <a:latin typeface="Montserrat Bold"/>
              </a:rPr>
              <a:t>  SYSTEMATICKOSŤ</a:t>
            </a:r>
          </a:p>
          <a:p>
            <a:pPr>
              <a:lnSpc>
                <a:spcPts val="7897"/>
              </a:lnSpc>
            </a:pPr>
            <a:endParaRPr lang="sk-SK" sz="5640" dirty="0">
              <a:solidFill>
                <a:schemeClr val="bg1"/>
              </a:solidFill>
              <a:latin typeface="Montserrat Bold"/>
            </a:endParaRPr>
          </a:p>
          <a:p>
            <a:pPr>
              <a:lnSpc>
                <a:spcPts val="7897"/>
              </a:lnSpc>
            </a:pPr>
            <a:r>
              <a:rPr lang="sk-SK" sz="5640" dirty="0">
                <a:solidFill>
                  <a:schemeClr val="bg1"/>
                </a:solidFill>
                <a:latin typeface="Montserrat Bold"/>
              </a:rPr>
              <a:t>  POKROKOVOSŤ</a:t>
            </a:r>
            <a:endParaRPr lang="en-US" sz="5640" dirty="0">
              <a:solidFill>
                <a:schemeClr val="bg1"/>
              </a:solidFill>
              <a:latin typeface="Montserrat Bold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AD3B0259-4B8B-E438-F90A-E2B0860D49D2}"/>
              </a:ext>
            </a:extLst>
          </p:cNvPr>
          <p:cNvSpPr/>
          <p:nvPr/>
        </p:nvSpPr>
        <p:spPr>
          <a:xfrm>
            <a:off x="507621" y="4148444"/>
            <a:ext cx="2627630" cy="207007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885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33938" y="0"/>
            <a:ext cx="8454062" cy="1648542"/>
          </a:xfrm>
          <a:custGeom>
            <a:avLst/>
            <a:gdLst/>
            <a:ahLst/>
            <a:cxnLst/>
            <a:rect l="l" t="t" r="r" b="b"/>
            <a:pathLst>
              <a:path w="8454062" h="1648542">
                <a:moveTo>
                  <a:pt x="0" y="0"/>
                </a:moveTo>
                <a:lnTo>
                  <a:pt x="8454062" y="0"/>
                </a:lnTo>
                <a:lnTo>
                  <a:pt x="8454062" y="1648542"/>
                </a:lnTo>
                <a:lnTo>
                  <a:pt x="0" y="1648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 flipV="1">
            <a:off x="0" y="9292933"/>
            <a:ext cx="6128414" cy="994066"/>
          </a:xfrm>
          <a:custGeom>
            <a:avLst/>
            <a:gdLst/>
            <a:ahLst/>
            <a:cxnLst/>
            <a:rect l="l" t="t" r="r" b="b"/>
            <a:pathLst>
              <a:path w="6128414" h="2288499">
                <a:moveTo>
                  <a:pt x="0" y="2288499"/>
                </a:moveTo>
                <a:lnTo>
                  <a:pt x="6128414" y="2288499"/>
                </a:lnTo>
                <a:lnTo>
                  <a:pt x="6128414" y="0"/>
                </a:lnTo>
                <a:lnTo>
                  <a:pt x="0" y="0"/>
                </a:lnTo>
                <a:lnTo>
                  <a:pt x="0" y="228849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03224"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4" name="Group 4"/>
          <p:cNvGrpSpPr/>
          <p:nvPr/>
        </p:nvGrpSpPr>
        <p:grpSpPr>
          <a:xfrm>
            <a:off x="5166947" y="9939233"/>
            <a:ext cx="16432054" cy="3086100"/>
            <a:chOff x="0" y="0"/>
            <a:chExt cx="432778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27784" cy="812800"/>
            </a:xfrm>
            <a:custGeom>
              <a:avLst/>
              <a:gdLst/>
              <a:ahLst/>
              <a:cxnLst/>
              <a:rect l="l" t="t" r="r" b="b"/>
              <a:pathLst>
                <a:path w="4327784" h="812800">
                  <a:moveTo>
                    <a:pt x="0" y="0"/>
                  </a:moveTo>
                  <a:lnTo>
                    <a:pt x="4327784" y="0"/>
                  </a:lnTo>
                  <a:lnTo>
                    <a:pt x="432778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51D64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327784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83088" y="1837965"/>
            <a:ext cx="16666712" cy="943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sk-SK" sz="6399" b="1" dirty="0">
                <a:solidFill>
                  <a:srgbClr val="051D64"/>
                </a:solidFill>
                <a:latin typeface="Montserrat "/>
              </a:rPr>
              <a:t>Základy kybernetickej bezpečnosti</a:t>
            </a:r>
            <a:endParaRPr lang="en-US" sz="6399" b="1" dirty="0">
              <a:solidFill>
                <a:srgbClr val="051D64"/>
              </a:solidFill>
              <a:latin typeface="Montserrat 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580856" y="3562849"/>
            <a:ext cx="1151172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7200" b="1" dirty="0">
                <a:solidFill>
                  <a:srgbClr val="D18547"/>
                </a:solidFill>
                <a:latin typeface="Oswald Bold"/>
              </a:rPr>
              <a:t>1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6109733" y="9572264"/>
            <a:ext cx="8115511" cy="57150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3" name="AutoShape 13"/>
          <p:cNvSpPr/>
          <p:nvPr/>
        </p:nvSpPr>
        <p:spPr>
          <a:xfrm>
            <a:off x="685118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4" name="AutoShape 14"/>
          <p:cNvSpPr/>
          <p:nvPr/>
        </p:nvSpPr>
        <p:spPr>
          <a:xfrm>
            <a:off x="1026336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5" name="AutoShape 15"/>
          <p:cNvSpPr/>
          <p:nvPr/>
        </p:nvSpPr>
        <p:spPr>
          <a:xfrm>
            <a:off x="1367554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6" name="AutoShape 16"/>
          <p:cNvSpPr/>
          <p:nvPr/>
        </p:nvSpPr>
        <p:spPr>
          <a:xfrm>
            <a:off x="1708772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7" name="AutoShape 17"/>
          <p:cNvSpPr/>
          <p:nvPr/>
        </p:nvSpPr>
        <p:spPr>
          <a:xfrm>
            <a:off x="2049991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8" name="AutoShape 18"/>
          <p:cNvSpPr/>
          <p:nvPr/>
        </p:nvSpPr>
        <p:spPr>
          <a:xfrm>
            <a:off x="2391209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9" name="AutoShape 19"/>
          <p:cNvSpPr/>
          <p:nvPr/>
        </p:nvSpPr>
        <p:spPr>
          <a:xfrm>
            <a:off x="2732427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20" name="AutoShape 20"/>
          <p:cNvSpPr/>
          <p:nvPr/>
        </p:nvSpPr>
        <p:spPr>
          <a:xfrm>
            <a:off x="3073645" y="568102"/>
            <a:ext cx="375086" cy="438940"/>
          </a:xfrm>
          <a:prstGeom prst="line">
            <a:avLst/>
          </a:prstGeom>
          <a:ln w="66675" cap="flat">
            <a:solidFill>
              <a:srgbClr val="BEC6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758A0554-5565-3792-E732-A092695B2D0D}"/>
              </a:ext>
            </a:extLst>
          </p:cNvPr>
          <p:cNvSpPr txBox="1"/>
          <p:nvPr/>
        </p:nvSpPr>
        <p:spPr>
          <a:xfrm>
            <a:off x="5745642" y="3562849"/>
            <a:ext cx="1151172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sk-SK" sz="7200" b="1" dirty="0">
                <a:solidFill>
                  <a:srgbClr val="D18547"/>
                </a:solidFill>
                <a:latin typeface="Oswald Bold"/>
              </a:rPr>
              <a:t>2</a:t>
            </a:r>
            <a:endParaRPr lang="en-US" sz="7200" b="1" dirty="0">
              <a:solidFill>
                <a:srgbClr val="D18547"/>
              </a:solidFill>
              <a:latin typeface="Oswald Bold"/>
            </a:endParaRPr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FCC65CFA-AD5E-B2B9-19E9-0AC41A3A52E4}"/>
              </a:ext>
            </a:extLst>
          </p:cNvPr>
          <p:cNvSpPr txBox="1"/>
          <p:nvPr/>
        </p:nvSpPr>
        <p:spPr>
          <a:xfrm>
            <a:off x="8910428" y="3562849"/>
            <a:ext cx="1151172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sk-SK" sz="7200" b="1" dirty="0">
                <a:solidFill>
                  <a:srgbClr val="D18547"/>
                </a:solidFill>
                <a:latin typeface="Oswald Bold"/>
              </a:rPr>
              <a:t>3</a:t>
            </a:r>
            <a:endParaRPr lang="en-US" sz="7200" b="1" dirty="0">
              <a:solidFill>
                <a:srgbClr val="D18547"/>
              </a:solidFill>
              <a:latin typeface="Oswald Bold"/>
            </a:endParaRP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0C24C79F-EB1C-29DA-8C14-7E09E8033017}"/>
              </a:ext>
            </a:extLst>
          </p:cNvPr>
          <p:cNvSpPr txBox="1"/>
          <p:nvPr/>
        </p:nvSpPr>
        <p:spPr>
          <a:xfrm>
            <a:off x="12075214" y="3562849"/>
            <a:ext cx="1151172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sk-SK" sz="7200" b="1" dirty="0">
                <a:solidFill>
                  <a:srgbClr val="D18547"/>
                </a:solidFill>
                <a:latin typeface="Oswald Bold"/>
              </a:rPr>
              <a:t>4</a:t>
            </a:r>
            <a:endParaRPr lang="en-US" sz="7200" b="1" dirty="0">
              <a:solidFill>
                <a:srgbClr val="D18547"/>
              </a:solidFill>
              <a:latin typeface="Oswald Bold"/>
            </a:endParaRPr>
          </a:p>
        </p:txBody>
      </p:sp>
      <p:sp>
        <p:nvSpPr>
          <p:cNvPr id="38" name="TextBox 8">
            <a:extLst>
              <a:ext uri="{FF2B5EF4-FFF2-40B4-BE49-F238E27FC236}">
                <a16:creationId xmlns:a16="http://schemas.microsoft.com/office/drawing/2014/main" id="{ACF07FC5-9258-D758-A447-A105E60AEF8C}"/>
              </a:ext>
            </a:extLst>
          </p:cNvPr>
          <p:cNvSpPr txBox="1"/>
          <p:nvPr/>
        </p:nvSpPr>
        <p:spPr>
          <a:xfrm>
            <a:off x="15240000" y="3562849"/>
            <a:ext cx="1151172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sk-SK" sz="7200" b="1" dirty="0">
                <a:solidFill>
                  <a:srgbClr val="D18547"/>
                </a:solidFill>
                <a:latin typeface="Oswald Bold"/>
              </a:rPr>
              <a:t>5</a:t>
            </a:r>
            <a:endParaRPr lang="en-US" sz="7200" b="1" dirty="0">
              <a:solidFill>
                <a:srgbClr val="D18547"/>
              </a:solidFill>
              <a:latin typeface="Oswald Bold"/>
            </a:endParaRPr>
          </a:p>
        </p:txBody>
      </p:sp>
      <p:pic>
        <p:nvPicPr>
          <p:cNvPr id="40" name="Graphic 39" descr="Magnifying glass with solid fill">
            <a:extLst>
              <a:ext uri="{FF2B5EF4-FFF2-40B4-BE49-F238E27FC236}">
                <a16:creationId xmlns:a16="http://schemas.microsoft.com/office/drawing/2014/main" id="{A467FF72-9EE3-1EDD-C2CD-B9EFDB387C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28878" y="4550299"/>
            <a:ext cx="1565545" cy="156554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38294FA-0F33-C4DF-9531-F1BD0A41FE4E}"/>
              </a:ext>
            </a:extLst>
          </p:cNvPr>
          <p:cNvSpPr txBox="1"/>
          <p:nvPr/>
        </p:nvSpPr>
        <p:spPr>
          <a:xfrm>
            <a:off x="1437482" y="6407793"/>
            <a:ext cx="27784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200" b="1" i="0" dirty="0">
                <a:solidFill>
                  <a:schemeClr val="tx2">
                    <a:lumMod val="75000"/>
                  </a:schemeClr>
                </a:solidFill>
                <a:effectLst/>
                <a:latin typeface="Montserrat "/>
                <a:ea typeface="Cambria" panose="02040503050406030204" pitchFamily="18" charset="0"/>
              </a:rPr>
              <a:t>Čo chceš </a:t>
            </a:r>
          </a:p>
          <a:p>
            <a:pPr algn="ctr"/>
            <a:r>
              <a:rPr lang="sk-SK" sz="3200" b="1" i="0" dirty="0">
                <a:solidFill>
                  <a:schemeClr val="tx2">
                    <a:lumMod val="75000"/>
                  </a:schemeClr>
                </a:solidFill>
                <a:effectLst/>
                <a:latin typeface="Montserrat "/>
                <a:ea typeface="Cambria" panose="02040503050406030204" pitchFamily="18" charset="0"/>
              </a:rPr>
              <a:t>chrániť?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B46444-1DC4-4361-1B8A-71F669577650}"/>
              </a:ext>
            </a:extLst>
          </p:cNvPr>
          <p:cNvSpPr txBox="1"/>
          <p:nvPr/>
        </p:nvSpPr>
        <p:spPr>
          <a:xfrm>
            <a:off x="4720483" y="6383007"/>
            <a:ext cx="27784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200" b="1" dirty="0">
                <a:solidFill>
                  <a:schemeClr val="tx2">
                    <a:lumMod val="75000"/>
                  </a:schemeClr>
                </a:solidFill>
                <a:latin typeface="Montserrat "/>
                <a:ea typeface="Cambria" panose="02040503050406030204" pitchFamily="18" charset="0"/>
              </a:rPr>
              <a:t>Sústredné kruhy ochrany</a:t>
            </a:r>
            <a:endParaRPr lang="sk-SK" sz="3200" b="1" i="0" dirty="0">
              <a:solidFill>
                <a:schemeClr val="tx2">
                  <a:lumMod val="75000"/>
                </a:schemeClr>
              </a:solidFill>
              <a:effectLst/>
              <a:latin typeface="Montserrat 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296FD3B-33A6-2E9A-3DB4-73CBC16EB5F7}"/>
              </a:ext>
            </a:extLst>
          </p:cNvPr>
          <p:cNvSpPr txBox="1"/>
          <p:nvPr/>
        </p:nvSpPr>
        <p:spPr>
          <a:xfrm>
            <a:off x="7981713" y="6341553"/>
            <a:ext cx="27784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200" b="1" dirty="0">
                <a:solidFill>
                  <a:schemeClr val="tx2">
                    <a:lumMod val="75000"/>
                  </a:schemeClr>
                </a:solidFill>
                <a:latin typeface="Montserrat "/>
                <a:ea typeface="Cambria" panose="02040503050406030204" pitchFamily="18" charset="0"/>
              </a:rPr>
              <a:t>Monitoringprostredia</a:t>
            </a:r>
            <a:endParaRPr lang="sk-SK" sz="3200" b="1" i="0" dirty="0">
              <a:solidFill>
                <a:schemeClr val="tx2">
                  <a:lumMod val="75000"/>
                </a:schemeClr>
              </a:solidFill>
              <a:effectLst/>
              <a:latin typeface="Montserrat 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7075D8-FE3F-EEDB-ECBF-11CB598D2F79}"/>
              </a:ext>
            </a:extLst>
          </p:cNvPr>
          <p:cNvSpPr txBox="1"/>
          <p:nvPr/>
        </p:nvSpPr>
        <p:spPr>
          <a:xfrm>
            <a:off x="11264714" y="6316767"/>
            <a:ext cx="27784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200" b="1" dirty="0">
                <a:solidFill>
                  <a:schemeClr val="tx2">
                    <a:lumMod val="75000"/>
                  </a:schemeClr>
                </a:solidFill>
                <a:latin typeface="Montserrat "/>
                <a:ea typeface="Cambria" panose="02040503050406030204" pitchFamily="18" charset="0"/>
              </a:rPr>
              <a:t>R</a:t>
            </a:r>
            <a:r>
              <a:rPr lang="sk-SK" sz="3200" b="1" i="0" dirty="0">
                <a:solidFill>
                  <a:schemeClr val="tx2">
                    <a:lumMod val="75000"/>
                  </a:schemeClr>
                </a:solidFill>
                <a:effectLst/>
                <a:latin typeface="Montserrat "/>
                <a:ea typeface="Cambria" panose="02040503050406030204" pitchFamily="18" charset="0"/>
              </a:rPr>
              <a:t>edukcia času reakcie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A18667C-8220-83E7-C0D5-973FD73960A0}"/>
              </a:ext>
            </a:extLst>
          </p:cNvPr>
          <p:cNvSpPr txBox="1"/>
          <p:nvPr/>
        </p:nvSpPr>
        <p:spPr>
          <a:xfrm>
            <a:off x="14278396" y="6316767"/>
            <a:ext cx="27784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200" b="1" i="0" dirty="0">
                <a:solidFill>
                  <a:schemeClr val="tx2">
                    <a:lumMod val="75000"/>
                  </a:schemeClr>
                </a:solidFill>
                <a:effectLst/>
                <a:latin typeface="Montserrat "/>
                <a:ea typeface="Cambria" panose="02040503050406030204" pitchFamily="18" charset="0"/>
              </a:rPr>
              <a:t>Ľudia, procesy, technológie </a:t>
            </a:r>
          </a:p>
        </p:txBody>
      </p:sp>
      <p:pic>
        <p:nvPicPr>
          <p:cNvPr id="48" name="Graphic 47" descr="Medieval Armor with solid fill">
            <a:extLst>
              <a:ext uri="{FF2B5EF4-FFF2-40B4-BE49-F238E27FC236}">
                <a16:creationId xmlns:a16="http://schemas.microsoft.com/office/drawing/2014/main" id="{A06F7379-41BD-7FA0-2DDC-9B9293BEF2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66947" y="4611236"/>
            <a:ext cx="1565545" cy="1565545"/>
          </a:xfrm>
          <a:prstGeom prst="rect">
            <a:avLst/>
          </a:prstGeom>
        </p:spPr>
      </p:pic>
      <p:pic>
        <p:nvPicPr>
          <p:cNvPr id="50" name="Graphic 49" descr="Security camera with solid fill">
            <a:extLst>
              <a:ext uri="{FF2B5EF4-FFF2-40B4-BE49-F238E27FC236}">
                <a16:creationId xmlns:a16="http://schemas.microsoft.com/office/drawing/2014/main" id="{5BB78DB4-3AE4-0929-B906-4EE37DF96D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91088" y="4525488"/>
            <a:ext cx="1676400" cy="1676400"/>
          </a:xfrm>
          <a:prstGeom prst="rect">
            <a:avLst/>
          </a:prstGeom>
        </p:spPr>
      </p:pic>
      <p:pic>
        <p:nvPicPr>
          <p:cNvPr id="52" name="Graphic 51" descr="Stopwatch 66% with solid fill">
            <a:extLst>
              <a:ext uri="{FF2B5EF4-FFF2-40B4-BE49-F238E27FC236}">
                <a16:creationId xmlns:a16="http://schemas.microsoft.com/office/drawing/2014/main" id="{901624BA-2131-2474-A26B-351692BA82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549986" y="4555808"/>
            <a:ext cx="1676400" cy="1676400"/>
          </a:xfrm>
          <a:prstGeom prst="rect">
            <a:avLst/>
          </a:prstGeom>
        </p:spPr>
      </p:pic>
      <p:pic>
        <p:nvPicPr>
          <p:cNvPr id="54" name="Graphic 53" descr="Eye Scan with solid fill">
            <a:extLst>
              <a:ext uri="{FF2B5EF4-FFF2-40B4-BE49-F238E27FC236}">
                <a16:creationId xmlns:a16="http://schemas.microsoft.com/office/drawing/2014/main" id="{2D89F17B-0146-6683-6F49-BF87D5DB96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845079" y="4694960"/>
            <a:ext cx="1535207" cy="153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02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1090</Words>
  <Application>Microsoft Office PowerPoint</Application>
  <PresentationFormat>Custom</PresentationFormat>
  <Paragraphs>245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Aptos</vt:lpstr>
      <vt:lpstr>Google Sans</vt:lpstr>
      <vt:lpstr>Cooper Hewitt</vt:lpstr>
      <vt:lpstr>Montserrat </vt:lpstr>
      <vt:lpstr>Arial</vt:lpstr>
      <vt:lpstr>Wingdings</vt:lpstr>
      <vt:lpstr>Cooper Hewitt Bold</vt:lpstr>
      <vt:lpstr>Oswald Bold</vt:lpstr>
      <vt:lpstr>Montserrat Bold</vt:lpstr>
      <vt:lpstr>Calibri</vt:lpstr>
      <vt:lpstr>Open Sans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Platinum Navy And Peach Geometric IT Solutions And Technology Presentation</dc:title>
  <dc:creator>Lubica Sebin</dc:creator>
  <cp:lastModifiedBy>Lubica Sebin</cp:lastModifiedBy>
  <cp:revision>24</cp:revision>
  <dcterms:created xsi:type="dcterms:W3CDTF">2006-08-16T00:00:00Z</dcterms:created>
  <dcterms:modified xsi:type="dcterms:W3CDTF">2024-05-20T12:03:03Z</dcterms:modified>
  <dc:identifier>DAGAf5uXfcI</dc:identifier>
</cp:coreProperties>
</file>