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726"/>
  </p:normalViewPr>
  <p:slideViewPr>
    <p:cSldViewPr snapToGrid="0">
      <p:cViewPr varScale="1">
        <p:scale>
          <a:sx n="116" d="100"/>
          <a:sy n="116" d="100"/>
        </p:scale>
        <p:origin x="5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DE550E-6B90-D90B-764B-E806FADAE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5843B0-9C91-7211-35F0-133676157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7098A4E-70A5-EB9C-DB41-14153936C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FF38-19AF-5E47-B7C4-B202C27564BE}" type="datetimeFigureOut">
              <a:rPr lang="sk-SK" smtClean="0"/>
              <a:t>5.6.2024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CF814ED-7045-5513-DD48-2B34E4C67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33F3837-423E-4E40-FF53-32EAB1EB0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91B6-D1F3-714F-828B-34A2CD4231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607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DF1DFA-B2E9-E33B-D300-E7373778C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FA54FC3E-2E93-9446-7721-2AD4BC018D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AA4D09-F54C-6A90-BE4D-489027BA7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FF38-19AF-5E47-B7C4-B202C27564BE}" type="datetimeFigureOut">
              <a:rPr lang="sk-SK" smtClean="0"/>
              <a:t>5.6.2024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BADF7C1-B47E-D82A-3B9C-C968D413B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48B3BC5-4F39-A2E1-F581-6005B8523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91B6-D1F3-714F-828B-34A2CD4231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868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C0709FBA-B092-BA6E-857A-1C8EAF1817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6F7C6CBE-4BA6-8FE7-EE4B-EDDB80BF4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6E8C46F-64EA-B788-8CD7-AB9CC1714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FF38-19AF-5E47-B7C4-B202C27564BE}" type="datetimeFigureOut">
              <a:rPr lang="sk-SK" smtClean="0"/>
              <a:t>5.6.2024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E0310F2-7A71-145E-B9B3-E2E6B3AB0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8DB33C8-DA3D-6290-8E4B-761CCEB01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91B6-D1F3-714F-828B-34A2CD4231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897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FE247C-6ACB-64DA-484C-536029773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DA3B216-BABB-0AC3-E9F7-10C334316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92A49AE-8272-BA0D-7F43-E1AD5B978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FF38-19AF-5E47-B7C4-B202C27564BE}" type="datetimeFigureOut">
              <a:rPr lang="sk-SK" smtClean="0"/>
              <a:t>5.6.2024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45128B6-683A-7790-DEE8-D91B8B1EC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98B45EE-95A8-A25A-026D-5E40FEDEF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91B6-D1F3-714F-828B-34A2CD4231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451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8CA8B-8137-E64C-46CB-46563EF23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911B74-B830-B57D-C11E-C214CB9A1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C1C6150-CAB0-9122-43A6-8F3FFB7A9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FF38-19AF-5E47-B7C4-B202C27564BE}" type="datetimeFigureOut">
              <a:rPr lang="sk-SK" smtClean="0"/>
              <a:t>5.6.2024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7ABE8E0-4783-DDF5-976B-D9B3F7435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76DDFF2-88CA-1009-6225-094CEF999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91B6-D1F3-714F-828B-34A2CD4231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846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F3A8B4-02ED-4452-A93A-5448013A0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BB7F761-704F-F3C3-EE6C-F1A9068F26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74097E3-0645-9847-92B5-9E051B5B1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40084BA-087A-4A14-7F1D-0437DF8F7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FF38-19AF-5E47-B7C4-B202C27564BE}" type="datetimeFigureOut">
              <a:rPr lang="sk-SK" smtClean="0"/>
              <a:t>5.6.2024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45D4AE0-C4CB-02E2-8B96-C126AA71F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DA19B76-EA8D-6E72-294B-A44992012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91B6-D1F3-714F-828B-34A2CD4231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365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612427-EA3F-1963-0B07-E6BC97EA1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857412-6CD8-AF9B-1F68-FE2AB94F1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B2D2C5B0-9805-A68B-974F-20AEB6ADD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364E047-CD7D-4737-420B-BC3E87B573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F4925B11-D9AE-DF48-8DCD-03D2AFDBAB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4E3B936-049E-247A-C5C4-1356C7EF0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FF38-19AF-5E47-B7C4-B202C27564BE}" type="datetimeFigureOut">
              <a:rPr lang="sk-SK" smtClean="0"/>
              <a:t>5.6.2024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B184EF3-42D1-C142-ABC9-D3E13D52D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1D85F39B-C7B8-33E8-2EFE-63DCAC98A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91B6-D1F3-714F-828B-34A2CD4231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7457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B8ACD-BD18-C24B-4FCF-6FB62B854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40A23007-B0F9-9580-F409-78AF0E38D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FF38-19AF-5E47-B7C4-B202C27564BE}" type="datetimeFigureOut">
              <a:rPr lang="sk-SK" smtClean="0"/>
              <a:t>5.6.2024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0AB2234D-510C-43E3-4307-3B296E254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CD3D5110-88F1-2B85-5690-D97E70C08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91B6-D1F3-714F-828B-34A2CD4231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8528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463A370A-F3CF-DAFA-FCC0-9B1EA5C35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FF38-19AF-5E47-B7C4-B202C27564BE}" type="datetimeFigureOut">
              <a:rPr lang="sk-SK" smtClean="0"/>
              <a:t>5.6.2024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CD956B6B-6A4C-2330-ECA5-5B10C064A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3FA4E5F9-7C63-B7CF-51EF-1F3BB1A2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91B6-D1F3-714F-828B-34A2CD4231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96539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071AEF-C04B-20DD-FFF1-77C0D2986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F94CC69-70EF-3985-2FEF-7A1BC2DBA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80E2FB-0FAF-A7F4-C364-6A0C9EB2C5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4B6621A-28AA-A7DE-3E8C-A3A1D0555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FF38-19AF-5E47-B7C4-B202C27564BE}" type="datetimeFigureOut">
              <a:rPr lang="sk-SK" smtClean="0"/>
              <a:t>5.6.2024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91855EB-C818-BCFB-333C-ACDB3DED3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9C64B9E-062F-3033-2165-9B4A98FC3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91B6-D1F3-714F-828B-34A2CD4231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932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11398-2079-DCFB-C90C-09CBD1999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8EBFDB5B-DCAC-2B23-BBF7-B23C1F5734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0BFD2C2-2308-B17D-7EE5-8859FF76F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7C17037-5C64-3C61-42B5-12181D07A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FF38-19AF-5E47-B7C4-B202C27564BE}" type="datetimeFigureOut">
              <a:rPr lang="sk-SK" smtClean="0"/>
              <a:t>5.6.2024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1BF77EB-9351-1324-BABF-43CDC7D32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9B15A9F-0AD0-DD8D-7059-7A328DA43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91B6-D1F3-714F-828B-34A2CD4231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15148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C9C0234E-DAD8-6643-6938-E3CEF906B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8072BB-3F1A-7E1D-371F-C9A588347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9DDE6D5-CE63-7EEC-60AF-785AED91B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F0FF38-19AF-5E47-B7C4-B202C27564BE}" type="datetimeFigureOut">
              <a:rPr lang="sk-SK" smtClean="0"/>
              <a:t>5.6.2024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DC1AB53-4ECE-78AC-95DE-C7753D5B7A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22CF400-1B73-9EDA-A5FB-83BE3EF6DF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E791B6-D1F3-714F-828B-34A2CD42310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01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ok 4" descr="Obrázok, na ktorom je text, snímka obrazovky, pestrofarebnosť, umenie&#10;&#10;Automaticky generovaný popis">
            <a:extLst>
              <a:ext uri="{FF2B5EF4-FFF2-40B4-BE49-F238E27FC236}">
                <a16:creationId xmlns:a16="http://schemas.microsoft.com/office/drawing/2014/main" id="{DE5DB85A-37C1-3D7A-078E-691020459B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84" r="-1" b="-1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5" name="Rectangle 11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189B53F-C6E1-D18F-769E-7F77355FD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67621" y="0"/>
            <a:ext cx="3724379" cy="3692028"/>
          </a:xfrm>
          <a:noFill/>
        </p:spPr>
        <p:txBody>
          <a:bodyPr>
            <a:normAutofit/>
          </a:bodyPr>
          <a:lstStyle/>
          <a:p>
            <a:r>
              <a:rPr lang="sk-SK" sz="4800" dirty="0"/>
              <a:t>Návrh ucelenej kategorizácie softvéru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5C0ED54-A0F4-B0B3-4317-E517D64CC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02839" y="6146065"/>
            <a:ext cx="3445766" cy="1485319"/>
          </a:xfrm>
          <a:noFill/>
        </p:spPr>
        <p:txBody>
          <a:bodyPr>
            <a:normAutofit/>
          </a:bodyPr>
          <a:lstStyle/>
          <a:p>
            <a:pPr algn="l"/>
            <a:r>
              <a:rPr lang="sk-SK" dirty="0"/>
              <a:t>Matej Rolko</a:t>
            </a:r>
          </a:p>
        </p:txBody>
      </p:sp>
    </p:spTree>
    <p:extLst>
      <p:ext uri="{BB962C8B-B14F-4D97-AF65-F5344CB8AC3E}">
        <p14:creationId xmlns:p14="http://schemas.microsoft.com/office/powerpoint/2010/main" val="1215920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E402576-7C26-D83C-4FEF-855AB7384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696" y="602796"/>
            <a:ext cx="9888496" cy="900131"/>
          </a:xfrm>
        </p:spPr>
        <p:txBody>
          <a:bodyPr anchor="t">
            <a:noAutofit/>
          </a:bodyPr>
          <a:lstStyle/>
          <a:p>
            <a:r>
              <a:rPr lang="sk-SK" sz="4000" b="1" dirty="0">
                <a:solidFill>
                  <a:schemeClr val="bg1"/>
                </a:solidFill>
                <a:effectLst/>
                <a:latin typeface="DIN Condensed" pitchFamily="2" charset="0"/>
                <a:ea typeface="Times New Roman" panose="02020603050405020304" pitchFamily="18" charset="0"/>
              </a:rPr>
              <a:t>Softvér viazaný so zariadením </a:t>
            </a:r>
            <a:br>
              <a:rPr lang="sk-SK" sz="4000" dirty="0">
                <a:solidFill>
                  <a:schemeClr val="bg1"/>
                </a:solidFill>
                <a:effectLst/>
                <a:latin typeface="DIN Condensed" pitchFamily="2" charset="0"/>
                <a:ea typeface="Times New Roman" panose="02020603050405020304" pitchFamily="18" charset="0"/>
              </a:rPr>
            </a:br>
            <a:endParaRPr lang="sk-SK" sz="4000" dirty="0">
              <a:solidFill>
                <a:schemeClr val="bg1"/>
              </a:solidFill>
              <a:latin typeface="DIN Condensed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D09E619-2854-E8AA-D5E3-F297EA1D2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pPr marL="288925" indent="-288925" algn="just">
              <a:lnSpc>
                <a:spcPct val="150000"/>
              </a:lnSpc>
            </a:pPr>
            <a:r>
              <a:rPr lang="sk-SK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sk-S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nevyhnutné používať hardvér ktorý je potrebný na bezchybné fungovanie softvéru </a:t>
            </a:r>
          </a:p>
          <a:p>
            <a:pPr marL="288925" indent="-288925" algn="just">
              <a:lnSpc>
                <a:spcPct val="150000"/>
              </a:lnSpc>
            </a:pPr>
            <a:r>
              <a:rPr lang="sk-S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Doba životnosti by mala byť taká istá ako je doba životnosti zariadenia ktoré je nevyhnutné na funkčnosť daného softvéru.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574133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4EAA364-0495-39C4-211B-6994EAE02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Autofit/>
          </a:bodyPr>
          <a:lstStyle/>
          <a:p>
            <a:r>
              <a:rPr lang="sk-SK" sz="3600" b="1" dirty="0">
                <a:solidFill>
                  <a:schemeClr val="bg1"/>
                </a:solidFill>
                <a:latin typeface="DIN Condensed" pitchFamily="2" charset="0"/>
              </a:rPr>
              <a:t>Softvér jedno účelový </a:t>
            </a:r>
            <a:br>
              <a:rPr lang="sk-SK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sk-SK" sz="36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48EDBE9-C423-6316-9D8F-AFBDB5963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sk-S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 softvér  vytvorený na plnenie konkrétnych úloh ktoré sú zároveň časovo ohraničené ako napríklad výskumné programy, rôzne štúdie a pod.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sk-S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Doba životnosti softvéru je viazaná na dobu trvania úlohy pre ktorú má slúžiť. 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325454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C6C6B3F-777C-3539-AA3C-D2C3D82DF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Autofit/>
          </a:bodyPr>
          <a:lstStyle/>
          <a:p>
            <a:r>
              <a:rPr lang="sk-SK" sz="3600" b="1" dirty="0">
                <a:solidFill>
                  <a:schemeClr val="bg1"/>
                </a:solidFill>
                <a:latin typeface="DIN Condensed" pitchFamily="2" charset="0"/>
              </a:rPr>
              <a:t>Softvér podliehajúci vonkajším vplyvom</a:t>
            </a:r>
            <a:br>
              <a:rPr lang="sk-SK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sk-SK" sz="36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6EA27F6-8F40-CF99-AB56-A21849946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9848" y="2109593"/>
            <a:ext cx="9880893" cy="3959619"/>
          </a:xfrm>
        </p:spPr>
        <p:txBody>
          <a:bodyPr>
            <a:noAutofit/>
          </a:bodyPr>
          <a:lstStyle/>
          <a:p>
            <a:pPr marL="319088" indent="-277813" algn="just">
              <a:lnSpc>
                <a:spcPct val="150000"/>
              </a:lnSpc>
            </a:pPr>
            <a:r>
              <a:rPr lang="sk-S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 softvér ktorého doba životnosti závisí od časového ohraničenia platnosti licencie od producenta softvéru, min. 1 rok nakoľko je to myslené v zmysle opakovaného zakúpenia licencie  potrebnej na používanie softvéru. </a:t>
            </a:r>
          </a:p>
          <a:p>
            <a:pPr marL="288925" indent="-288925" algn="just">
              <a:lnSpc>
                <a:spcPct val="150000"/>
              </a:lnSpc>
            </a:pPr>
            <a:r>
              <a:rPr lang="sk-S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Vonkajšie vplyvy ovplyvňujúce funkcionalitu softvéru : meniaca sa legislatíva a s tým spojená zmena metód výpočtov, kalkulácií </a:t>
            </a:r>
            <a:r>
              <a:rPr lang="sk-SK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pod</a:t>
            </a:r>
            <a:r>
              <a:rPr lang="sk-S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Týka sa to napríklad ekonomických programov, forenzných programov a pod. </a:t>
            </a:r>
          </a:p>
          <a:p>
            <a:pPr marL="319088" indent="-277813" algn="just">
              <a:lnSpc>
                <a:spcPct val="150000"/>
              </a:lnSpc>
            </a:pPr>
            <a:r>
              <a:rPr lang="sk-SK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Životnosť min. 1 rok ( v závislosti od doby platnosti zakúpenej licencie) </a:t>
            </a:r>
            <a:endParaRPr lang="sk-SK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775332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CB182C9-0417-A98A-7A01-BAE2B7AAA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Autofit/>
          </a:bodyPr>
          <a:lstStyle/>
          <a:p>
            <a:r>
              <a:rPr lang="sk-SK" sz="3600" b="1" dirty="0">
                <a:solidFill>
                  <a:schemeClr val="bg1"/>
                </a:solidFill>
                <a:latin typeface="DIN Condensed" pitchFamily="2" charset="0"/>
              </a:rPr>
              <a:t>Softvér</a:t>
            </a:r>
            <a:r>
              <a:rPr lang="sk-SK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3600" b="1" dirty="0">
                <a:solidFill>
                  <a:schemeClr val="bg1"/>
                </a:solidFill>
                <a:latin typeface="DIN Condensed" pitchFamily="2" charset="0"/>
              </a:rPr>
              <a:t>nepodliehajúci vonkajším vplyvom </a:t>
            </a:r>
            <a:br>
              <a:rPr lang="sk-SK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sk-SK" sz="3600" dirty="0">
              <a:solidFill>
                <a:schemeClr val="bg1"/>
              </a:solidFill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47913BE-10BA-4178-9B8D-64CE8CA2C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pPr marL="9525" indent="176213" algn="just">
              <a:lnSpc>
                <a:spcPct val="150000"/>
              </a:lnSpc>
            </a:pPr>
            <a:r>
              <a:rPr lang="sk-S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 kancelársky softvér, informačný softvér a pod.</a:t>
            </a:r>
          </a:p>
          <a:p>
            <a:pPr marL="9525" indent="176213" algn="just">
              <a:lnSpc>
                <a:spcPct val="150000"/>
              </a:lnSpc>
            </a:pPr>
            <a:r>
              <a:rPr lang="sk-SK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Doba životnosti takéhoto softvéru sa stanoví zvyšnou ( do dňa ku ktorému producent vyhlási ukončenie podpory takéhoto produktu) dobou podpory producenta/výrobcu softvéru.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556828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35422E0-2B0B-6F60-AF7D-783C1F454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sk-SK" sz="3600" b="1" dirty="0">
                <a:solidFill>
                  <a:schemeClr val="bg1"/>
                </a:solidFill>
                <a:latin typeface="DIN Condensed" pitchFamily="2" charset="0"/>
              </a:rPr>
              <a:t>Výpočtové vzorce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9E38FDB-D3B7-518E-9DCA-1225E3C5D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pPr marL="9525" indent="176213" algn="just">
              <a:lnSpc>
                <a:spcPct val="150000"/>
              </a:lnSpc>
            </a:pPr>
            <a:r>
              <a:rPr lang="sk-SK" sz="2400" dirty="0">
                <a:latin typeface="Times New Roman" panose="02020603050405020304" pitchFamily="18" charset="0"/>
              </a:rPr>
              <a:t>V súčasnosti nie je možné stanoviť implicitne vzorce na posudzovanie ktorejkoľvek kategórie softvéru nakoľko každý softvér je len zhluk po sebe nasledujúcich príkazov. Preto sa v súčasnosti používa metodika z vyhlášky MS SR 492/2004 Z. z.  podľa prílohy č. 2 a č. 5.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645331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17C20F1-09FD-DB14-58E0-AD6D9183C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234" y="2073715"/>
            <a:ext cx="6935759" cy="29930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sk-SK" sz="6000" dirty="0">
                <a:solidFill>
                  <a:schemeClr val="bg1"/>
                </a:solidFill>
                <a:latin typeface="DIN Condensed" pitchFamily="2" charset="0"/>
              </a:rPr>
              <a:t>Ďakujem</a:t>
            </a:r>
            <a:r>
              <a:rPr lang="en-US" sz="6000" kern="1200" dirty="0">
                <a:solidFill>
                  <a:schemeClr val="bg1"/>
                </a:solidFill>
                <a:latin typeface="DIN Condensed" pitchFamily="2" charset="0"/>
              </a:rPr>
              <a:t> za </a:t>
            </a:r>
            <a:r>
              <a:rPr lang="en-US" sz="6000" dirty="0" err="1">
                <a:solidFill>
                  <a:schemeClr val="bg1"/>
                </a:solidFill>
                <a:latin typeface="DIN Condensed" pitchFamily="2" charset="0"/>
              </a:rPr>
              <a:t>pozornosť</a:t>
            </a:r>
            <a:r>
              <a:rPr lang="en-US" sz="6000" kern="1200" dirty="0">
                <a:solidFill>
                  <a:schemeClr val="bg1"/>
                </a:solidFill>
                <a:latin typeface="DIN Condensed" pitchFamily="2" charset="0"/>
              </a:rPr>
              <a:t>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1BD432D-FAB3-4B5D-BF27-4DA7C75B32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6D6B450-4278-45B8-88C7-C061710E3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399233" y="1883640"/>
            <a:ext cx="693576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4234A4C-A256-4139-A5F4-27078F0D6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399233" y="5066757"/>
            <a:ext cx="693576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31554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261</Words>
  <Application>Microsoft Macintosh PowerPoint</Application>
  <PresentationFormat>Širokouhlá</PresentationFormat>
  <Paragraphs>18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DIN Condensed</vt:lpstr>
      <vt:lpstr>Times New Roman</vt:lpstr>
      <vt:lpstr>Motív Office</vt:lpstr>
      <vt:lpstr>Návrh ucelenej kategorizácie softvéru </vt:lpstr>
      <vt:lpstr>Softvér viazaný so zariadením  </vt:lpstr>
      <vt:lpstr>Softvér jedno účelový  </vt:lpstr>
      <vt:lpstr>Softvér podliehajúci vonkajším vplyvom </vt:lpstr>
      <vt:lpstr>Softvér nepodliehajúci vonkajším vplyvom  </vt:lpstr>
      <vt:lpstr>Výpočtové vzorce </vt:lpstr>
      <vt:lpstr>Ďakujem za pozornosť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matej rolko</dc:creator>
  <cp:lastModifiedBy>matej rolko</cp:lastModifiedBy>
  <cp:revision>4</cp:revision>
  <dcterms:created xsi:type="dcterms:W3CDTF">2024-06-05T11:54:17Z</dcterms:created>
  <dcterms:modified xsi:type="dcterms:W3CDTF">2024-06-05T12:51:28Z</dcterms:modified>
</cp:coreProperties>
</file>