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61" r:id="rId4"/>
  </p:sldMasterIdLst>
  <p:notesMasterIdLst>
    <p:notesMasterId r:id="rId12"/>
  </p:notesMasterIdLst>
  <p:sldIdLst>
    <p:sldId id="256" r:id="rId5"/>
    <p:sldId id="257" r:id="rId6"/>
    <p:sldId id="258" r:id="rId7"/>
    <p:sldId id="259" r:id="rId8"/>
    <p:sldId id="261" r:id="rId9"/>
    <p:sldId id="262" r:id="rId10"/>
    <p:sldId id="264" r:id="rId11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9A6"/>
    <a:srgbClr val="0B4A8E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redný štýl 4 - zvýrazneni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39"/>
    <p:restoredTop sz="94696"/>
  </p:normalViewPr>
  <p:slideViewPr>
    <p:cSldViewPr snapToGrid="0">
      <p:cViewPr varScale="1">
        <p:scale>
          <a:sx n="77" d="100"/>
          <a:sy n="77" d="100"/>
        </p:scale>
        <p:origin x="832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27.08.2026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 a záver">
    <p:bg>
      <p:bgPr>
        <a:solidFill>
          <a:srgbClr val="0039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16E37-749D-CF3B-65B7-47BD548587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2804747"/>
            <a:ext cx="9944100" cy="3581400"/>
          </a:xfrm>
          <a:prstGeom prst="rect">
            <a:avLst/>
          </a:prstGeom>
        </p:spPr>
        <p:txBody>
          <a:bodyPr anchor="t"/>
          <a:lstStyle>
            <a:lvl1pPr algn="l">
              <a:defRPr sz="8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64DD0-4FAF-A7B1-0C24-8D9C9E4821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260681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endParaRPr lang="en-SK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56EED73-7586-23DB-9832-ADA95E7ECE3B}"/>
              </a:ext>
            </a:extLst>
          </p:cNvPr>
          <p:cNvSpPr/>
          <p:nvPr userDrawn="1"/>
        </p:nvSpPr>
        <p:spPr>
          <a:xfrm>
            <a:off x="792662" y="395945"/>
            <a:ext cx="5265238" cy="1933779"/>
          </a:xfrm>
          <a:custGeom>
            <a:avLst/>
            <a:gdLst/>
            <a:ahLst/>
            <a:cxnLst/>
            <a:rect l="l" t="t" r="r" b="b"/>
            <a:pathLst>
              <a:path w="2896762" h="1063902">
                <a:moveTo>
                  <a:pt x="0" y="0"/>
                </a:moveTo>
                <a:lnTo>
                  <a:pt x="2896762" y="0"/>
                </a:lnTo>
                <a:lnTo>
                  <a:pt x="2896762" y="1063902"/>
                </a:lnTo>
                <a:lnTo>
                  <a:pt x="0" y="10639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pic>
        <p:nvPicPr>
          <p:cNvPr id="9" name="Picture 8" descr="A black background with white and green symbols&#10;&#10;AI-generated content may be incorrect.">
            <a:extLst>
              <a:ext uri="{FF2B5EF4-FFF2-40B4-BE49-F238E27FC236}">
                <a16:creationId xmlns:a16="http://schemas.microsoft.com/office/drawing/2014/main" id="{1E725A1B-7281-C707-6E5C-6CA66B1483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4096" y="800100"/>
            <a:ext cx="3534529" cy="865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86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yčaj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D809F-2DA0-F9CF-625A-57C46A99A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/>
          <a:lstStyle>
            <a:lvl1pPr marL="685800" indent="-685800">
              <a:buFont typeface="Arial" panose="020B0604020202020204" pitchFamily="34" charset="0"/>
              <a:buChar char="•"/>
              <a:defRPr sz="4800"/>
            </a:lvl1pPr>
            <a:lvl2pPr marL="1028700" indent="-571500">
              <a:buFont typeface="Arial" panose="020B0604020202020204" pitchFamily="34" charset="0"/>
              <a:buChar char="•"/>
              <a:defRPr sz="4400"/>
            </a:lvl2pPr>
            <a:lvl3pPr marL="1485900" indent="-571500">
              <a:buFont typeface="Arial" panose="020B0604020202020204" pitchFamily="34" charset="0"/>
              <a:buChar char="•"/>
              <a:defRPr sz="4000"/>
            </a:lvl3pPr>
            <a:lvl4pPr marL="1943100" indent="-571500">
              <a:buFont typeface="Arial" panose="020B0604020202020204" pitchFamily="34" charset="0"/>
              <a:buChar char="•"/>
              <a:defRPr sz="3600"/>
            </a:lvl4pPr>
            <a:lvl5pPr marL="2400300" indent="-571500">
              <a:buFont typeface="Arial" panose="020B0604020202020204" pitchFamily="34" charset="0"/>
              <a:buChar char="•"/>
              <a:defRPr sz="3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K" dirty="0"/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A2969DA4-E005-A4A1-A71D-5636358EA610}"/>
              </a:ext>
            </a:extLst>
          </p:cNvPr>
          <p:cNvSpPr/>
          <p:nvPr userDrawn="1"/>
        </p:nvSpPr>
        <p:spPr>
          <a:xfrm>
            <a:off x="0" y="348492"/>
            <a:ext cx="14472138" cy="1781174"/>
          </a:xfrm>
          <a:prstGeom prst="rect">
            <a:avLst/>
          </a:prstGeom>
          <a:solidFill>
            <a:srgbClr val="0039A6"/>
          </a:solidFill>
        </p:spPr>
        <p:txBody>
          <a:bodyPr/>
          <a:lstStyle/>
          <a:p>
            <a:endParaRPr lang="sk-S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A66B9A-DF8A-AA5B-C07A-39B7EEB44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348492"/>
            <a:ext cx="15773400" cy="1781175"/>
          </a:xfrm>
          <a:prstGeom prst="rect">
            <a:avLst/>
          </a:prstGeom>
        </p:spPr>
        <p:txBody>
          <a:bodyPr anchor="ctr"/>
          <a:lstStyle>
            <a:lvl1pPr>
              <a:defRPr sz="60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K" dirty="0"/>
          </a:p>
        </p:txBody>
      </p:sp>
      <p:sp>
        <p:nvSpPr>
          <p:cNvPr id="8" name="AutoShape 5">
            <a:extLst>
              <a:ext uri="{FF2B5EF4-FFF2-40B4-BE49-F238E27FC236}">
                <a16:creationId xmlns:a16="http://schemas.microsoft.com/office/drawing/2014/main" id="{5F7EAADF-5CA1-26D1-171B-31581CAB85A2}"/>
              </a:ext>
            </a:extLst>
          </p:cNvPr>
          <p:cNvSpPr/>
          <p:nvPr userDrawn="1"/>
        </p:nvSpPr>
        <p:spPr>
          <a:xfrm>
            <a:off x="0" y="9258300"/>
            <a:ext cx="18288000" cy="1028700"/>
          </a:xfrm>
          <a:prstGeom prst="rect">
            <a:avLst/>
          </a:prstGeom>
          <a:solidFill>
            <a:srgbClr val="0039A6"/>
          </a:solidFill>
        </p:spPr>
        <p:txBody>
          <a:bodyPr/>
          <a:lstStyle/>
          <a:p>
            <a:endParaRPr lang="sk-SK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3F47E17-10EE-39B7-1D16-EC695BD18B53}"/>
              </a:ext>
            </a:extLst>
          </p:cNvPr>
          <p:cNvSpPr/>
          <p:nvPr userDrawn="1"/>
        </p:nvSpPr>
        <p:spPr>
          <a:xfrm>
            <a:off x="15848438" y="9261198"/>
            <a:ext cx="2896762" cy="1063902"/>
          </a:xfrm>
          <a:custGeom>
            <a:avLst/>
            <a:gdLst/>
            <a:ahLst/>
            <a:cxnLst/>
            <a:rect l="l" t="t" r="r" b="b"/>
            <a:pathLst>
              <a:path w="2896762" h="1063902">
                <a:moveTo>
                  <a:pt x="0" y="0"/>
                </a:moveTo>
                <a:lnTo>
                  <a:pt x="2896762" y="0"/>
                </a:lnTo>
                <a:lnTo>
                  <a:pt x="2896762" y="1063902"/>
                </a:lnTo>
                <a:lnTo>
                  <a:pt x="0" y="10639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 dirty="0"/>
          </a:p>
        </p:txBody>
      </p:sp>
      <p:pic>
        <p:nvPicPr>
          <p:cNvPr id="10" name="Picture 9" descr="A white line on a black background&#10;&#10;AI-generated content may be incorrect.">
            <a:extLst>
              <a:ext uri="{FF2B5EF4-FFF2-40B4-BE49-F238E27FC236}">
                <a16:creationId xmlns:a16="http://schemas.microsoft.com/office/drawing/2014/main" id="{6D7B15C7-2616-2C1A-EFDC-7778FFD0BA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9439966"/>
            <a:ext cx="4495800" cy="70636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05D4B-8E83-633D-5C06-91FB341D7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9484518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fld id="{A141C8AC-8C66-144D-9255-86895CF89F64}" type="slidenum">
              <a:rPr lang="en-SK" smtClean="0"/>
              <a:pPr/>
              <a:t>‹#›</a:t>
            </a:fld>
            <a:endParaRPr lang="en-SK" dirty="0"/>
          </a:p>
        </p:txBody>
      </p:sp>
    </p:spTree>
    <p:extLst>
      <p:ext uri="{BB962C8B-B14F-4D97-AF65-F5344CB8AC3E}">
        <p14:creationId xmlns:p14="http://schemas.microsoft.com/office/powerpoint/2010/main" val="1174173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deľov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>
            <a:extLst>
              <a:ext uri="{FF2B5EF4-FFF2-40B4-BE49-F238E27FC236}">
                <a16:creationId xmlns:a16="http://schemas.microsoft.com/office/drawing/2014/main" id="{A0889785-915A-58E1-8292-8D3BDEB0A758}"/>
              </a:ext>
            </a:extLst>
          </p:cNvPr>
          <p:cNvSpPr/>
          <p:nvPr userDrawn="1"/>
        </p:nvSpPr>
        <p:spPr>
          <a:xfrm>
            <a:off x="3798277" y="4034144"/>
            <a:ext cx="14489723" cy="1781174"/>
          </a:xfrm>
          <a:prstGeom prst="rect">
            <a:avLst/>
          </a:prstGeom>
          <a:solidFill>
            <a:srgbClr val="0039A6"/>
          </a:solidFill>
        </p:spPr>
        <p:txBody>
          <a:bodyPr/>
          <a:lstStyle/>
          <a:p>
            <a:endParaRPr lang="sk-S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57C2A9-A51A-C0CA-4584-66873D3BA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469" y="4034144"/>
            <a:ext cx="15773400" cy="1781174"/>
          </a:xfrm>
          <a:prstGeom prst="rect">
            <a:avLst/>
          </a:prstGeom>
        </p:spPr>
        <p:txBody>
          <a:bodyPr anchor="ctr"/>
          <a:lstStyle>
            <a:lvl1pPr marL="0" indent="0">
              <a:buFont typeface="+mj-lt"/>
              <a:buNone/>
              <a:defRPr sz="60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K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67F8ED-D311-FEF5-04D6-4C1290DFF57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21225" y="6383338"/>
            <a:ext cx="9047163" cy="3411537"/>
          </a:xfrm>
          <a:prstGeom prst="rect">
            <a:avLst/>
          </a:prstGeom>
        </p:spPr>
        <p:txBody>
          <a:bodyPr/>
          <a:lstStyle>
            <a:lvl1pPr marL="685800" indent="-685800">
              <a:buFont typeface="Arial" panose="020B0604020202020204" pitchFamily="34" charset="0"/>
              <a:buChar char="•"/>
              <a:defRPr sz="4800" b="0" i="0">
                <a:latin typeface="Aptos" panose="020B0004020202020204" pitchFamily="34" charset="0"/>
              </a:defRPr>
            </a:lvl1pPr>
            <a:lvl2pPr marL="1028700" indent="-571500">
              <a:buFont typeface="Arial" panose="020B0604020202020204" pitchFamily="34" charset="0"/>
              <a:buChar char="•"/>
              <a:defRPr sz="4400" b="0" i="0">
                <a:latin typeface="Aptos" panose="020B0004020202020204" pitchFamily="34" charset="0"/>
              </a:defRPr>
            </a:lvl2pPr>
            <a:lvl3pPr marL="1485900" indent="-571500">
              <a:buFont typeface="Arial" panose="020B0604020202020204" pitchFamily="34" charset="0"/>
              <a:buChar char="•"/>
              <a:defRPr sz="4000" b="0" i="0">
                <a:latin typeface="Aptos" panose="020B0004020202020204" pitchFamily="34" charset="0"/>
              </a:defRPr>
            </a:lvl3pPr>
            <a:lvl4pPr marL="1943100" indent="-571500">
              <a:buFont typeface="Arial" panose="020B0604020202020204" pitchFamily="34" charset="0"/>
              <a:buChar char="•"/>
              <a:defRPr sz="3600" b="0" i="0">
                <a:latin typeface="Aptos" panose="020B0004020202020204" pitchFamily="34" charset="0"/>
              </a:defRPr>
            </a:lvl4pPr>
            <a:lvl5pPr marL="2400300" indent="-571500">
              <a:buFont typeface="Arial" panose="020B0604020202020204" pitchFamily="34" charset="0"/>
              <a:buChar char="•"/>
              <a:defRPr sz="3600" b="0" i="0">
                <a:latin typeface="Aptos" panose="020B00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K" dirty="0"/>
          </a:p>
        </p:txBody>
      </p:sp>
    </p:spTree>
    <p:extLst>
      <p:ext uri="{BB962C8B-B14F-4D97-AF65-F5344CB8AC3E}">
        <p14:creationId xmlns:p14="http://schemas.microsoft.com/office/powerpoint/2010/main" val="18537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extLst>
              <a:ext uri="{FF2B5EF4-FFF2-40B4-BE49-F238E27FC236}">
                <a16:creationId xmlns:a16="http://schemas.microsoft.com/office/drawing/2014/main" id="{134E89CC-5860-C3ED-C20A-8D7BDB7E471A}"/>
              </a:ext>
            </a:extLst>
          </p:cNvPr>
          <p:cNvSpPr/>
          <p:nvPr userDrawn="1"/>
        </p:nvSpPr>
        <p:spPr>
          <a:xfrm>
            <a:off x="0" y="9258300"/>
            <a:ext cx="18288000" cy="1028700"/>
          </a:xfrm>
          <a:prstGeom prst="rect">
            <a:avLst/>
          </a:prstGeom>
          <a:solidFill>
            <a:srgbClr val="0039A6"/>
          </a:solidFill>
        </p:spPr>
        <p:txBody>
          <a:bodyPr/>
          <a:lstStyle/>
          <a:p>
            <a:endParaRPr lang="sk-SK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FEAB60DA-C728-47D2-1113-B02C41C96395}"/>
              </a:ext>
            </a:extLst>
          </p:cNvPr>
          <p:cNvSpPr/>
          <p:nvPr userDrawn="1"/>
        </p:nvSpPr>
        <p:spPr>
          <a:xfrm>
            <a:off x="15848438" y="9261198"/>
            <a:ext cx="2896762" cy="1063902"/>
          </a:xfrm>
          <a:custGeom>
            <a:avLst/>
            <a:gdLst/>
            <a:ahLst/>
            <a:cxnLst/>
            <a:rect l="l" t="t" r="r" b="b"/>
            <a:pathLst>
              <a:path w="2896762" h="1063902">
                <a:moveTo>
                  <a:pt x="0" y="0"/>
                </a:moveTo>
                <a:lnTo>
                  <a:pt x="2896762" y="0"/>
                </a:lnTo>
                <a:lnTo>
                  <a:pt x="2896762" y="1063902"/>
                </a:lnTo>
                <a:lnTo>
                  <a:pt x="0" y="10639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 dirty="0"/>
          </a:p>
        </p:txBody>
      </p:sp>
      <p:pic>
        <p:nvPicPr>
          <p:cNvPr id="7" name="Picture 6" descr="A white line on a black background&#10;&#10;AI-generated content may be incorrect.">
            <a:extLst>
              <a:ext uri="{FF2B5EF4-FFF2-40B4-BE49-F238E27FC236}">
                <a16:creationId xmlns:a16="http://schemas.microsoft.com/office/drawing/2014/main" id="{53A06EB9-5C86-F435-D636-D27F4388E2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9439966"/>
            <a:ext cx="4495800" cy="706366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0F154D-3958-9CDB-EFC5-95BA4A656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9484518"/>
            <a:ext cx="4114800" cy="54768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fld id="{A141C8AC-8C66-144D-9255-86895CF89F64}" type="slidenum">
              <a:rPr lang="en-SK" smtClean="0"/>
              <a:pPr/>
              <a:t>‹#›</a:t>
            </a:fld>
            <a:endParaRPr lang="en-SK" dirty="0"/>
          </a:p>
        </p:txBody>
      </p:sp>
    </p:spTree>
    <p:extLst>
      <p:ext uri="{BB962C8B-B14F-4D97-AF65-F5344CB8AC3E}">
        <p14:creationId xmlns:p14="http://schemas.microsoft.com/office/powerpoint/2010/main" val="1694306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D809F-2DA0-F9CF-625A-57C46A99A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/>
          <a:lstStyle>
            <a:lvl1pPr marL="914400" indent="-914400">
              <a:buFont typeface="+mj-lt"/>
              <a:buAutoNum type="arabicPeriod"/>
              <a:defRPr sz="4800"/>
            </a:lvl1pPr>
            <a:lvl2pPr marL="1028700" indent="-571500">
              <a:buFont typeface="Arial" panose="020B0604020202020204" pitchFamily="34" charset="0"/>
              <a:buChar char="•"/>
              <a:defRPr sz="4400"/>
            </a:lvl2pPr>
            <a:lvl3pPr marL="1485900" indent="-571500">
              <a:buFont typeface="Arial" panose="020B0604020202020204" pitchFamily="34" charset="0"/>
              <a:buChar char="•"/>
              <a:defRPr sz="4000"/>
            </a:lvl3pPr>
            <a:lvl4pPr marL="1943100" indent="-571500">
              <a:buFont typeface="Arial" panose="020B0604020202020204" pitchFamily="34" charset="0"/>
              <a:buChar char="•"/>
              <a:defRPr sz="3600"/>
            </a:lvl4pPr>
            <a:lvl5pPr marL="2400300" indent="-571500">
              <a:buFont typeface="Arial" panose="020B0604020202020204" pitchFamily="34" charset="0"/>
              <a:buChar char="•"/>
              <a:defRPr sz="3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K" dirty="0"/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A2969DA4-E005-A4A1-A71D-5636358EA610}"/>
              </a:ext>
            </a:extLst>
          </p:cNvPr>
          <p:cNvSpPr/>
          <p:nvPr userDrawn="1"/>
        </p:nvSpPr>
        <p:spPr>
          <a:xfrm>
            <a:off x="0" y="348492"/>
            <a:ext cx="5214938" cy="1781174"/>
          </a:xfrm>
          <a:prstGeom prst="rect">
            <a:avLst/>
          </a:prstGeom>
          <a:solidFill>
            <a:srgbClr val="0039A6"/>
          </a:solidFill>
        </p:spPr>
        <p:txBody>
          <a:bodyPr/>
          <a:lstStyle/>
          <a:p>
            <a:endParaRPr lang="sk-S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A66B9A-DF8A-AA5B-C07A-39B7EEB44F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348492"/>
            <a:ext cx="2714625" cy="1781175"/>
          </a:xfrm>
          <a:prstGeom prst="rect">
            <a:avLst/>
          </a:prstGeom>
        </p:spPr>
        <p:txBody>
          <a:bodyPr anchor="ctr"/>
          <a:lstStyle>
            <a:lvl1pPr>
              <a:defRPr sz="60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 dirty="0" err="1"/>
              <a:t>Obsah</a:t>
            </a:r>
            <a:endParaRPr lang="en-SK" dirty="0"/>
          </a:p>
        </p:txBody>
      </p:sp>
      <p:sp>
        <p:nvSpPr>
          <p:cNvPr id="8" name="AutoShape 5">
            <a:extLst>
              <a:ext uri="{FF2B5EF4-FFF2-40B4-BE49-F238E27FC236}">
                <a16:creationId xmlns:a16="http://schemas.microsoft.com/office/drawing/2014/main" id="{5F7EAADF-5CA1-26D1-171B-31581CAB85A2}"/>
              </a:ext>
            </a:extLst>
          </p:cNvPr>
          <p:cNvSpPr/>
          <p:nvPr userDrawn="1"/>
        </p:nvSpPr>
        <p:spPr>
          <a:xfrm>
            <a:off x="0" y="9258300"/>
            <a:ext cx="18288000" cy="1028700"/>
          </a:xfrm>
          <a:prstGeom prst="rect">
            <a:avLst/>
          </a:prstGeom>
          <a:solidFill>
            <a:srgbClr val="0039A6"/>
          </a:solidFill>
        </p:spPr>
        <p:txBody>
          <a:bodyPr/>
          <a:lstStyle/>
          <a:p>
            <a:endParaRPr lang="sk-SK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3F47E17-10EE-39B7-1D16-EC695BD18B53}"/>
              </a:ext>
            </a:extLst>
          </p:cNvPr>
          <p:cNvSpPr/>
          <p:nvPr userDrawn="1"/>
        </p:nvSpPr>
        <p:spPr>
          <a:xfrm>
            <a:off x="15848438" y="9261198"/>
            <a:ext cx="2896762" cy="1063902"/>
          </a:xfrm>
          <a:custGeom>
            <a:avLst/>
            <a:gdLst/>
            <a:ahLst/>
            <a:cxnLst/>
            <a:rect l="l" t="t" r="r" b="b"/>
            <a:pathLst>
              <a:path w="2896762" h="1063902">
                <a:moveTo>
                  <a:pt x="0" y="0"/>
                </a:moveTo>
                <a:lnTo>
                  <a:pt x="2896762" y="0"/>
                </a:lnTo>
                <a:lnTo>
                  <a:pt x="2896762" y="1063902"/>
                </a:lnTo>
                <a:lnTo>
                  <a:pt x="0" y="10639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 dirty="0"/>
          </a:p>
        </p:txBody>
      </p:sp>
      <p:pic>
        <p:nvPicPr>
          <p:cNvPr id="10" name="Picture 9" descr="A white line on a black background&#10;&#10;AI-generated content may be incorrect.">
            <a:extLst>
              <a:ext uri="{FF2B5EF4-FFF2-40B4-BE49-F238E27FC236}">
                <a16:creationId xmlns:a16="http://schemas.microsoft.com/office/drawing/2014/main" id="{6D7B15C7-2616-2C1A-EFDC-7778FFD0BA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9439966"/>
            <a:ext cx="4495800" cy="70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106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909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7287A-DCB7-0C5D-F1FF-F4162B5C2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4436" y="2804747"/>
            <a:ext cx="9944100" cy="3581400"/>
          </a:xfrm>
        </p:spPr>
        <p:txBody>
          <a:bodyPr/>
          <a:lstStyle/>
          <a:p>
            <a:r>
              <a:rPr lang="en-SK" dirty="0"/>
              <a:t>Názov prezentácie:</a:t>
            </a:r>
            <a:br>
              <a:rPr lang="en-SK" dirty="0"/>
            </a:br>
            <a:r>
              <a:rPr lang="en-SK" dirty="0"/>
              <a:t>šablóna FEI STU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93A65459-8062-17D1-4028-29292DD1481E}"/>
              </a:ext>
            </a:extLst>
          </p:cNvPr>
          <p:cNvSpPr txBox="1"/>
          <p:nvPr/>
        </p:nvSpPr>
        <p:spPr>
          <a:xfrm>
            <a:off x="1257300" y="9264328"/>
            <a:ext cx="3920766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36"/>
              </a:lnSpc>
            </a:pPr>
            <a:r>
              <a:rPr lang="sk-SK" sz="3096" spc="34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XX.XX.202X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7EEAACAB-13A4-6D40-A45C-1E48AB314CBC}"/>
              </a:ext>
            </a:extLst>
          </p:cNvPr>
          <p:cNvSpPr txBox="1"/>
          <p:nvPr/>
        </p:nvSpPr>
        <p:spPr>
          <a:xfrm>
            <a:off x="1257300" y="8595634"/>
            <a:ext cx="3920766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36"/>
              </a:lnSpc>
            </a:pPr>
            <a:r>
              <a:rPr lang="sk-SK" sz="3096" spc="34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Meno a priezvisko</a:t>
            </a:r>
          </a:p>
        </p:txBody>
      </p:sp>
    </p:spTree>
    <p:extLst>
      <p:ext uri="{BB962C8B-B14F-4D97-AF65-F5344CB8AC3E}">
        <p14:creationId xmlns:p14="http://schemas.microsoft.com/office/powerpoint/2010/main" val="1347720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D8D66DE-33D9-231A-408F-D11D55ED8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738438"/>
            <a:ext cx="10158413" cy="6062662"/>
          </a:xfrm>
        </p:spPr>
        <p:txBody>
          <a:bodyPr/>
          <a:lstStyle/>
          <a:p>
            <a:pPr marL="914400" indent="-914400">
              <a:buFont typeface="+mj-lt"/>
              <a:buAutoNum type="arabicPeriod"/>
            </a:pPr>
            <a:r>
              <a:rPr lang="en-SK" dirty="0"/>
              <a:t>Prvý bod</a:t>
            </a:r>
          </a:p>
          <a:p>
            <a:pPr marL="914400" indent="-914400">
              <a:buFont typeface="+mj-lt"/>
              <a:buAutoNum type="arabicPeriod"/>
            </a:pPr>
            <a:r>
              <a:rPr lang="en-SK" dirty="0"/>
              <a:t>Druhý bod</a:t>
            </a:r>
          </a:p>
          <a:p>
            <a:pPr marL="914400" indent="-914400">
              <a:buFont typeface="+mj-lt"/>
              <a:buAutoNum type="arabicPeriod"/>
            </a:pPr>
            <a:r>
              <a:rPr lang="en-SK" dirty="0"/>
              <a:t>Tretí bod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BEA423E-0BC9-6180-BF8F-B2EFE07F9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K" dirty="0"/>
              <a:t>Obsah</a:t>
            </a:r>
          </a:p>
        </p:txBody>
      </p:sp>
      <p:pic>
        <p:nvPicPr>
          <p:cNvPr id="4" name="Picture 3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D783A1BD-1CFB-B5E9-E108-1F4D4C5BA9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933" y="5595953"/>
            <a:ext cx="10515600" cy="278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602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7A29D-8989-5B27-F035-E9F128380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K" dirty="0"/>
              <a:t>1. Predeľujúci slajd – prvý bod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50098-BE70-7A4C-C709-A7B5557FBB1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SK" dirty="0"/>
              <a:t>podbod 1</a:t>
            </a:r>
          </a:p>
          <a:p>
            <a:r>
              <a:rPr lang="en-SK" dirty="0"/>
              <a:t>podbod 2</a:t>
            </a:r>
          </a:p>
          <a:p>
            <a:endParaRPr lang="en-SK" dirty="0"/>
          </a:p>
        </p:txBody>
      </p:sp>
    </p:spTree>
    <p:extLst>
      <p:ext uri="{BB962C8B-B14F-4D97-AF65-F5344CB8AC3E}">
        <p14:creationId xmlns:p14="http://schemas.microsoft.com/office/powerpoint/2010/main" val="1228615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9A2CE2-12A7-0A37-E471-323216F6E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K" dirty="0"/>
              <a:t> s textom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1BE071-90E7-7D81-6E63-45E715014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K" dirty="0"/>
              <a:t>Obyčajný slajd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0D661-31E1-5AD8-066B-2FEE67CAB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C8AC-8C66-144D-9255-86895CF89F64}" type="slidenum">
              <a:rPr lang="en-SK" smtClean="0"/>
              <a:pPr/>
              <a:t>3</a:t>
            </a:fld>
            <a:endParaRPr lang="en-SK" dirty="0"/>
          </a:p>
        </p:txBody>
      </p:sp>
    </p:spTree>
    <p:extLst>
      <p:ext uri="{BB962C8B-B14F-4D97-AF65-F5344CB8AC3E}">
        <p14:creationId xmlns:p14="http://schemas.microsoft.com/office/powerpoint/2010/main" val="3257926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DCA4-A479-4142-3593-343EA09B1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4436" y="2804747"/>
            <a:ext cx="9944100" cy="3581400"/>
          </a:xfrm>
        </p:spPr>
        <p:txBody>
          <a:bodyPr/>
          <a:lstStyle/>
          <a:p>
            <a:r>
              <a:rPr lang="en-SK" dirty="0"/>
              <a:t>Ďakujem za pozornosť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4605843D-B703-8EA3-E62B-6DB822D0FF3B}"/>
              </a:ext>
            </a:extLst>
          </p:cNvPr>
          <p:cNvSpPr txBox="1"/>
          <p:nvPr/>
        </p:nvSpPr>
        <p:spPr>
          <a:xfrm>
            <a:off x="1257300" y="9264328"/>
            <a:ext cx="3920766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36"/>
              </a:lnSpc>
            </a:pPr>
            <a:r>
              <a:rPr lang="sk-SK" sz="3096" spc="34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XX.XX.202X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420AD4F6-DD77-1F08-C3C8-C11571879A41}"/>
              </a:ext>
            </a:extLst>
          </p:cNvPr>
          <p:cNvSpPr txBox="1"/>
          <p:nvPr/>
        </p:nvSpPr>
        <p:spPr>
          <a:xfrm>
            <a:off x="1257300" y="8595634"/>
            <a:ext cx="3920766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36"/>
              </a:lnSpc>
            </a:pPr>
            <a:r>
              <a:rPr lang="sk-SK" sz="3096" spc="34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Meno a priezvisko</a:t>
            </a:r>
          </a:p>
        </p:txBody>
      </p:sp>
    </p:spTree>
    <p:extLst>
      <p:ext uri="{BB962C8B-B14F-4D97-AF65-F5344CB8AC3E}">
        <p14:creationId xmlns:p14="http://schemas.microsoft.com/office/powerpoint/2010/main" val="3981773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42D504-570A-F633-23BC-92EF1989C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K" dirty="0"/>
              <a:t>Doplnkové grafiky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1401A-9E1E-C78B-B895-ED9B8AE34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C8AC-8C66-144D-9255-86895CF89F64}" type="slidenum">
              <a:rPr lang="en-SK" smtClean="0"/>
              <a:pPr/>
              <a:t>5</a:t>
            </a:fld>
            <a:endParaRPr lang="en-SK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237D63-85BE-8FF8-6E62-6F8FDC812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565" y="2831865"/>
            <a:ext cx="6229350" cy="2122086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72BBF8BB-D202-35B1-BD37-4A3416801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65751" y="6811292"/>
            <a:ext cx="10530978" cy="1656434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DE74DD64-F840-B166-06E1-A7C128CFA5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650" y="3087872"/>
            <a:ext cx="7772400" cy="2055628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77F9089F-1E97-B844-1EA4-9A57832724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6197" y="6101705"/>
            <a:ext cx="6030416" cy="205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29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B5E4C4-0249-CAC1-DC3B-C6A5D857A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K" dirty="0"/>
              <a:t>Symboly programov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8170B-4A93-9C19-2E4A-EA36B1180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C8AC-8C66-144D-9255-86895CF89F64}" type="slidenum">
              <a:rPr lang="en-SK" smtClean="0"/>
              <a:pPr/>
              <a:t>6</a:t>
            </a:fld>
            <a:endParaRPr lang="en-SK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11AF61D-0F8A-57A4-45C4-8D1810F6C9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29638" y="5393276"/>
            <a:ext cx="8501062" cy="347134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98E953F-5917-E3BA-EEE4-C7786A061F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7238" y="2538333"/>
            <a:ext cx="7772400" cy="317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47108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ae6a94f-017a-4f95-be2e-4a95002afb98">
      <Terms xmlns="http://schemas.microsoft.com/office/infopath/2007/PartnerControls"/>
    </lcf76f155ced4ddcb4097134ff3c332f>
    <Math_Settings xmlns="4ae6a94f-017a-4f95-be2e-4a95002afb98" xsi:nil="true"/>
    <Members xmlns="4ae6a94f-017a-4f95-be2e-4a95002afb98">
      <UserInfo>
        <DisplayName/>
        <AccountId xsi:nil="true"/>
        <AccountType/>
      </UserInfo>
    </Members>
    <Member_Groups xmlns="4ae6a94f-017a-4f95-be2e-4a95002afb98">
      <UserInfo>
        <DisplayName/>
        <AccountId xsi:nil="true"/>
        <AccountType/>
      </UserInfo>
    </Member_Groups>
    <Invited_Members xmlns="4ae6a94f-017a-4f95-be2e-4a95002afb98" xsi:nil="true"/>
    <AppVersion xmlns="4ae6a94f-017a-4f95-be2e-4a95002afb98" xsi:nil="true"/>
    <Templates xmlns="4ae6a94f-017a-4f95-be2e-4a95002afb98" xsi:nil="true"/>
    <Has_Leaders_Only_SectionGroup xmlns="4ae6a94f-017a-4f95-be2e-4a95002afb98" xsi:nil="true"/>
    <Teams_Channel_Section_Location xmlns="4ae6a94f-017a-4f95-be2e-4a95002afb98" xsi:nil="true"/>
    <LMS_Mappings xmlns="4ae6a94f-017a-4f95-be2e-4a95002afb98" xsi:nil="true"/>
    <CultureName xmlns="4ae6a94f-017a-4f95-be2e-4a95002afb98" xsi:nil="true"/>
    <Owner xmlns="4ae6a94f-017a-4f95-be2e-4a95002afb98">
      <UserInfo>
        <DisplayName/>
        <AccountId xsi:nil="true"/>
        <AccountType/>
      </UserInfo>
    </Owner>
    <Leaders xmlns="4ae6a94f-017a-4f95-be2e-4a95002afb98">
      <UserInfo>
        <DisplayName/>
        <AccountId xsi:nil="true"/>
        <AccountType/>
      </UserInfo>
    </Leaders>
    <Invited_Leaders xmlns="4ae6a94f-017a-4f95-be2e-4a95002afb98" xsi:nil="true"/>
    <NotebookType xmlns="4ae6a94f-017a-4f95-be2e-4a95002afb98" xsi:nil="true"/>
    <FolderType xmlns="4ae6a94f-017a-4f95-be2e-4a95002afb98" xsi:nil="true"/>
    <Distribution_Groups xmlns="4ae6a94f-017a-4f95-be2e-4a95002afb98" xsi:nil="true"/>
    <TaxCatchAll xmlns="ddb93b9c-66ae-46a9-bf72-5adc09300f76" xsi:nil="true"/>
    <TeamsChannelId xmlns="4ae6a94f-017a-4f95-be2e-4a95002afb98" xsi:nil="true"/>
    <Self_Registration_Enabled xmlns="4ae6a94f-017a-4f95-be2e-4a95002afb98" xsi:nil="true"/>
    <DefaultSectionNames xmlns="4ae6a94f-017a-4f95-be2e-4a95002afb98" xsi:nil="true"/>
    <Is_Collaboration_Space_Locked xmlns="4ae6a94f-017a-4f95-be2e-4a95002afb98" xsi:nil="true"/>
    <IsNotebookLocked xmlns="4ae6a94f-017a-4f95-be2e-4a95002afb9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87484CB8E404341B4C60ECFAAADF1E2" ma:contentTypeVersion="35" ma:contentTypeDescription="Umožňuje vytvoriť nový dokument." ma:contentTypeScope="" ma:versionID="d9b2d4a3a43d8b8dae5719fbaa103088">
  <xsd:schema xmlns:xsd="http://www.w3.org/2001/XMLSchema" xmlns:xs="http://www.w3.org/2001/XMLSchema" xmlns:p="http://schemas.microsoft.com/office/2006/metadata/properties" xmlns:ns2="4ae6a94f-017a-4f95-be2e-4a95002afb98" xmlns:ns3="ddb93b9c-66ae-46a9-bf72-5adc09300f76" targetNamespace="http://schemas.microsoft.com/office/2006/metadata/properties" ma:root="true" ma:fieldsID="8747be1d8af73614355f38383b1e5011" ns2:_="" ns3:_="">
    <xsd:import namespace="4ae6a94f-017a-4f95-be2e-4a95002afb98"/>
    <xsd:import namespace="ddb93b9c-66ae-46a9-bf72-5adc09300f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6a94f-017a-4f95-be2e-4a95002afb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Značky obrázka" ma:readOnly="false" ma:fieldId="{5cf76f15-5ced-4ddc-b409-7134ff3c332f}" ma:taxonomyMulti="true" ma:sspId="20de4301-b1da-46d0-bded-5f1fb5ebe3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bookType" ma:index="22" nillable="true" ma:displayName="Notebook Type" ma:internalName="NotebookType">
      <xsd:simpleType>
        <xsd:restriction base="dms:Text"/>
      </xsd:simpleType>
    </xsd:element>
    <xsd:element name="FolderType" ma:index="23" nillable="true" ma:displayName="Folder Type" ma:internalName="FolderType">
      <xsd:simpleType>
        <xsd:restriction base="dms:Text"/>
      </xsd:simpleType>
    </xsd:element>
    <xsd:element name="CultureName" ma:index="24" nillable="true" ma:displayName="Culture Name" ma:internalName="CultureName">
      <xsd:simpleType>
        <xsd:restriction base="dms:Text"/>
      </xsd:simpleType>
    </xsd:element>
    <xsd:element name="AppVersion" ma:index="25" nillable="true" ma:displayName="App Version" ma:internalName="AppVersion">
      <xsd:simpleType>
        <xsd:restriction base="dms:Text"/>
      </xsd:simpleType>
    </xsd:element>
    <xsd:element name="TeamsChannelId" ma:index="26" nillable="true" ma:displayName="Teams Channel Id" ma:internalName="TeamsChannelId">
      <xsd:simpleType>
        <xsd:restriction base="dms:Text"/>
      </xsd:simpleType>
    </xsd:element>
    <xsd:element name="Owner" ma:index="27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8" nillable="true" ma:displayName="Math Settings" ma:internalName="Math_Settings">
      <xsd:simpleType>
        <xsd:restriction base="dms:Text"/>
      </xsd:simpleType>
    </xsd:element>
    <xsd:element name="DefaultSectionNames" ma:index="29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0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31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32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33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4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5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36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37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38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39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40" nillable="true" ma:displayName="Is Collaboration Space Locked" ma:internalName="Is_Collaboration_Space_Locked">
      <xsd:simpleType>
        <xsd:restriction base="dms:Boolean"/>
      </xsd:simpleType>
    </xsd:element>
    <xsd:element name="IsNotebookLocked" ma:index="41" nillable="true" ma:displayName="Is Notebook Locked" ma:internalName="IsNotebookLocked">
      <xsd:simpleType>
        <xsd:restriction base="dms:Boolean"/>
      </xsd:simpleType>
    </xsd:element>
    <xsd:element name="Teams_Channel_Section_Location" ma:index="42" nillable="true" ma:displayName="Teams Channel Section Location" ma:internalName="Teams_Channel_Section_Loca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93b9c-66ae-46a9-bf72-5adc09300f7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81c0de6-05d2-428d-ab43-1a4a25f35756}" ma:internalName="TaxCatchAll" ma:showField="CatchAllData" ma:web="ddb93b9c-66ae-46a9-bf72-5adc09300f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Zdieľa sa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Zdieľané s podrobnosťa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DFF04E-64D1-43FE-B8E4-ED15A6DFA7E9}">
  <ds:schemaRefs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4ae6a94f-017a-4f95-be2e-4a95002afb98"/>
    <ds:schemaRef ds:uri="http://purl.org/dc/elements/1.1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ddb93b9c-66ae-46a9-bf72-5adc09300f76"/>
  </ds:schemaRefs>
</ds:datastoreItem>
</file>

<file path=customXml/itemProps2.xml><?xml version="1.0" encoding="utf-8"?>
<ds:datastoreItem xmlns:ds="http://schemas.openxmlformats.org/officeDocument/2006/customXml" ds:itemID="{ACE528C7-5C31-4320-840F-9C39E1AAED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FA7B2F-4679-4AB0-96E7-F63A3A89CB3F}">
  <ds:schemaRefs>
    <ds:schemaRef ds:uri="4ae6a94f-017a-4f95-be2e-4a95002afb98"/>
    <ds:schemaRef ds:uri="ddb93b9c-66ae-46a9-bf72-5adc09300f7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56</Words>
  <Application>Microsoft Macintosh PowerPoint</Application>
  <PresentationFormat>Custom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Arial</vt:lpstr>
      <vt:lpstr>Calibri</vt:lpstr>
      <vt:lpstr>1_Custom Design</vt:lpstr>
      <vt:lpstr>Názov prezentácie: šablóna FEI STU</vt:lpstr>
      <vt:lpstr>Obsah</vt:lpstr>
      <vt:lpstr>1. Predeľujúci slajd – prvý bod</vt:lpstr>
      <vt:lpstr>Obyčajný slajd</vt:lpstr>
      <vt:lpstr>Ďakujem za pozornosť</vt:lpstr>
      <vt:lpstr>Doplnkové grafiky</vt:lpstr>
      <vt:lpstr>Symboly programov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FEI Náborová kampaň 2024 report.pptx</dc:title>
  <cp:lastModifiedBy>Zuzana Čerešníková</cp:lastModifiedBy>
  <cp:revision>8</cp:revision>
  <dcterms:created xsi:type="dcterms:W3CDTF">2006-08-16T00:00:00Z</dcterms:created>
  <dcterms:modified xsi:type="dcterms:W3CDTF">2026-08-27T16:57:47Z</dcterms:modified>
  <dc:identifier>DAGGWmukbq0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0x010100B87484CB8E404341B4C60ECFAAADF1E2</vt:lpwstr>
  </property>
  <property fmtid="{D5CDD505-2E9C-101B-9397-08002B2CF9AE}" pid="3" name="MediaServiceImageTags">
    <vt:lpwstr/>
  </property>
</Properties>
</file>